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82" r:id="rId1"/>
  </p:sldMasterIdLst>
  <p:notesMasterIdLst>
    <p:notesMasterId r:id="rId59"/>
  </p:notesMasterIdLst>
  <p:handoutMasterIdLst>
    <p:handoutMasterId r:id="rId60"/>
  </p:handoutMasterIdLst>
  <p:sldIdLst>
    <p:sldId id="494" r:id="rId2"/>
    <p:sldId id="288" r:id="rId3"/>
    <p:sldId id="287" r:id="rId4"/>
    <p:sldId id="289" r:id="rId5"/>
    <p:sldId id="290" r:id="rId6"/>
    <p:sldId id="292" r:id="rId7"/>
    <p:sldId id="413" r:id="rId8"/>
    <p:sldId id="414" r:id="rId9"/>
    <p:sldId id="295" r:id="rId10"/>
    <p:sldId id="296" r:id="rId11"/>
    <p:sldId id="297" r:id="rId12"/>
    <p:sldId id="351" r:id="rId13"/>
    <p:sldId id="511" r:id="rId14"/>
    <p:sldId id="309" r:id="rId15"/>
    <p:sldId id="514" r:id="rId16"/>
    <p:sldId id="310" r:id="rId17"/>
    <p:sldId id="362" r:id="rId18"/>
    <p:sldId id="480" r:id="rId19"/>
    <p:sldId id="481" r:id="rId20"/>
    <p:sldId id="512" r:id="rId21"/>
    <p:sldId id="365" r:id="rId22"/>
    <p:sldId id="311" r:id="rId23"/>
    <p:sldId id="366" r:id="rId24"/>
    <p:sldId id="312" r:id="rId25"/>
    <p:sldId id="367" r:id="rId26"/>
    <p:sldId id="368" r:id="rId27"/>
    <p:sldId id="369" r:id="rId28"/>
    <p:sldId id="458" r:id="rId29"/>
    <p:sldId id="313" r:id="rId30"/>
    <p:sldId id="370" r:id="rId31"/>
    <p:sldId id="371" r:id="rId32"/>
    <p:sldId id="372" r:id="rId33"/>
    <p:sldId id="360" r:id="rId34"/>
    <p:sldId id="318" r:id="rId35"/>
    <p:sldId id="328" r:id="rId36"/>
    <p:sldId id="320" r:id="rId37"/>
    <p:sldId id="329" r:id="rId38"/>
    <p:sldId id="322" r:id="rId39"/>
    <p:sldId id="321" r:id="rId40"/>
    <p:sldId id="330" r:id="rId41"/>
    <p:sldId id="331" r:id="rId42"/>
    <p:sldId id="332" r:id="rId43"/>
    <p:sldId id="333" r:id="rId44"/>
    <p:sldId id="361" r:id="rId45"/>
    <p:sldId id="513" r:id="rId46"/>
    <p:sldId id="334" r:id="rId47"/>
    <p:sldId id="337" r:id="rId48"/>
    <p:sldId id="338" r:id="rId49"/>
    <p:sldId id="515" r:id="rId50"/>
    <p:sldId id="339" r:id="rId51"/>
    <p:sldId id="434" r:id="rId52"/>
    <p:sldId id="346" r:id="rId53"/>
    <p:sldId id="342" r:id="rId54"/>
    <p:sldId id="347" r:id="rId55"/>
    <p:sldId id="348" r:id="rId56"/>
    <p:sldId id="350" r:id="rId57"/>
    <p:sldId id="421" r:id="rId5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bg1"/>
        </a:solidFill>
        <a:latin typeface="Arial Black" charset="0"/>
        <a:ea typeface="ＭＳ Ｐゴシック" charset="-128"/>
        <a:cs typeface="ＭＳ Ｐゴシック" charset="-128"/>
      </a:defRPr>
    </a:lvl1pPr>
    <a:lvl2pPr marL="457200" algn="l" defTabSz="457200" rtl="0" fontAlgn="base">
      <a:spcBef>
        <a:spcPct val="0"/>
      </a:spcBef>
      <a:spcAft>
        <a:spcPct val="0"/>
      </a:spcAft>
      <a:defRPr sz="2400" kern="1200">
        <a:solidFill>
          <a:schemeClr val="bg1"/>
        </a:solidFill>
        <a:latin typeface="Arial Black" charset="0"/>
        <a:ea typeface="ＭＳ Ｐゴシック" charset="-128"/>
        <a:cs typeface="ＭＳ Ｐゴシック" charset="-128"/>
      </a:defRPr>
    </a:lvl2pPr>
    <a:lvl3pPr marL="914400" algn="l" defTabSz="457200" rtl="0" fontAlgn="base">
      <a:spcBef>
        <a:spcPct val="0"/>
      </a:spcBef>
      <a:spcAft>
        <a:spcPct val="0"/>
      </a:spcAft>
      <a:defRPr sz="2400" kern="1200">
        <a:solidFill>
          <a:schemeClr val="bg1"/>
        </a:solidFill>
        <a:latin typeface="Arial Black" charset="0"/>
        <a:ea typeface="ＭＳ Ｐゴシック" charset="-128"/>
        <a:cs typeface="ＭＳ Ｐゴシック" charset="-128"/>
      </a:defRPr>
    </a:lvl3pPr>
    <a:lvl4pPr marL="1371600" algn="l" defTabSz="457200" rtl="0" fontAlgn="base">
      <a:spcBef>
        <a:spcPct val="0"/>
      </a:spcBef>
      <a:spcAft>
        <a:spcPct val="0"/>
      </a:spcAft>
      <a:defRPr sz="2400" kern="1200">
        <a:solidFill>
          <a:schemeClr val="bg1"/>
        </a:solidFill>
        <a:latin typeface="Arial Black" charset="0"/>
        <a:ea typeface="ＭＳ Ｐゴシック" charset="-128"/>
        <a:cs typeface="ＭＳ Ｐゴシック" charset="-128"/>
      </a:defRPr>
    </a:lvl4pPr>
    <a:lvl5pPr marL="1828800" algn="l" defTabSz="457200" rtl="0" fontAlgn="base">
      <a:spcBef>
        <a:spcPct val="0"/>
      </a:spcBef>
      <a:spcAft>
        <a:spcPct val="0"/>
      </a:spcAft>
      <a:defRPr sz="2400" kern="1200">
        <a:solidFill>
          <a:schemeClr val="bg1"/>
        </a:solidFill>
        <a:latin typeface="Arial Black" charset="0"/>
        <a:ea typeface="ＭＳ Ｐゴシック" charset="-128"/>
        <a:cs typeface="ＭＳ Ｐゴシック" charset="-128"/>
      </a:defRPr>
    </a:lvl5pPr>
    <a:lvl6pPr marL="2286000" algn="l" defTabSz="457200" rtl="0" eaLnBrk="1" latinLnBrk="0" hangingPunct="1">
      <a:defRPr sz="2400" kern="1200">
        <a:solidFill>
          <a:schemeClr val="bg1"/>
        </a:solidFill>
        <a:latin typeface="Arial Black" charset="0"/>
        <a:ea typeface="ＭＳ Ｐゴシック" charset="-128"/>
        <a:cs typeface="ＭＳ Ｐゴシック" charset="-128"/>
      </a:defRPr>
    </a:lvl6pPr>
    <a:lvl7pPr marL="2743200" algn="l" defTabSz="457200" rtl="0" eaLnBrk="1" latinLnBrk="0" hangingPunct="1">
      <a:defRPr sz="2400" kern="1200">
        <a:solidFill>
          <a:schemeClr val="bg1"/>
        </a:solidFill>
        <a:latin typeface="Arial Black" charset="0"/>
        <a:ea typeface="ＭＳ Ｐゴシック" charset="-128"/>
        <a:cs typeface="ＭＳ Ｐゴシック" charset="-128"/>
      </a:defRPr>
    </a:lvl7pPr>
    <a:lvl8pPr marL="3200400" algn="l" defTabSz="457200" rtl="0" eaLnBrk="1" latinLnBrk="0" hangingPunct="1">
      <a:defRPr sz="2400" kern="1200">
        <a:solidFill>
          <a:schemeClr val="bg1"/>
        </a:solidFill>
        <a:latin typeface="Arial Black" charset="0"/>
        <a:ea typeface="ＭＳ Ｐゴシック" charset="-128"/>
        <a:cs typeface="ＭＳ Ｐゴシック" charset="-128"/>
      </a:defRPr>
    </a:lvl8pPr>
    <a:lvl9pPr marL="3657600" algn="l" defTabSz="457200" rtl="0" eaLnBrk="1" latinLnBrk="0" hangingPunct="1">
      <a:defRPr sz="2400" kern="1200">
        <a:solidFill>
          <a:schemeClr val="bg1"/>
        </a:solidFill>
        <a:latin typeface="Arial Black"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7B8236"/>
    <a:srgbClr val="9F9525"/>
    <a:srgbClr val="35C0C5"/>
    <a:srgbClr val="C552B5"/>
    <a:srgbClr val="F4EED1"/>
    <a:srgbClr val="009600"/>
    <a:srgbClr val="8F926F"/>
    <a:srgbClr val="D4D9A5"/>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8" autoAdjust="0"/>
    <p:restoredTop sz="79893" autoAdjust="0"/>
  </p:normalViewPr>
  <p:slideViewPr>
    <p:cSldViewPr snapToObjects="1">
      <p:cViewPr varScale="1">
        <p:scale>
          <a:sx n="91" d="100"/>
          <a:sy n="91" d="100"/>
        </p:scale>
        <p:origin x="201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C4A3F9-D456-604D-B0BE-C92E14EB2182}" type="datetimeFigureOut">
              <a:rPr lang="en-US" smtClean="0"/>
              <a:t>6/7/2021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2C234B-A174-A245-AC7B-83D687222EF6}" type="slidenum">
              <a:rPr lang="en-US" smtClean="0"/>
              <a:t>‹#›</a:t>
            </a:fld>
            <a:endParaRPr lang="en-US"/>
          </a:p>
        </p:txBody>
      </p:sp>
    </p:spTree>
    <p:extLst>
      <p:ext uri="{BB962C8B-B14F-4D97-AF65-F5344CB8AC3E}">
        <p14:creationId xmlns:p14="http://schemas.microsoft.com/office/powerpoint/2010/main" val="1774781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655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fld id="{5293DDB0-9AD5-4DC1-BAA3-3C0EA5E17B54}" type="datetime1">
              <a:rPr lang="en-US"/>
              <a:pPr/>
              <a:t>6/7/2021</a:t>
            </a:fld>
            <a:endParaRPr lang="en-US"/>
          </a:p>
        </p:txBody>
      </p:sp>
      <p:sp>
        <p:nvSpPr>
          <p:cNvPr id="65540" name="Placeholder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554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655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2A9B3AE1-2B6A-4ACA-8FBD-D100A529A7AD}" type="slidenum">
              <a:rPr lang="en-US"/>
              <a:pPr/>
              <a:t>‹#›</a:t>
            </a:fld>
            <a:endParaRPr lang="en-US"/>
          </a:p>
        </p:txBody>
      </p:sp>
    </p:spTree>
    <p:extLst>
      <p:ext uri="{BB962C8B-B14F-4D97-AF65-F5344CB8AC3E}">
        <p14:creationId xmlns:p14="http://schemas.microsoft.com/office/powerpoint/2010/main" val="2081935955"/>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fontAlgn="base">
      <a:spcBef>
        <a:spcPct val="30000"/>
      </a:spcBef>
      <a:spcAft>
        <a:spcPct val="0"/>
      </a:spcAft>
      <a:defRPr sz="1200" kern="1200">
        <a:solidFill>
          <a:schemeClr val="tx1"/>
        </a:solidFill>
        <a:latin typeface="Calibri" charset="0"/>
        <a:ea typeface="ＭＳ Ｐゴシック" charset="-128"/>
        <a:cs typeface="+mn-cs"/>
      </a:defRPr>
    </a:lvl2pPr>
    <a:lvl3pPr marL="914400" algn="l" defTabSz="457200" rtl="0" fontAlgn="base">
      <a:spcBef>
        <a:spcPct val="30000"/>
      </a:spcBef>
      <a:spcAft>
        <a:spcPct val="0"/>
      </a:spcAft>
      <a:defRPr sz="1200" kern="1200">
        <a:solidFill>
          <a:schemeClr val="tx1"/>
        </a:solidFill>
        <a:latin typeface="Calibri" charset="0"/>
        <a:ea typeface="ＭＳ Ｐゴシック" charset="-128"/>
        <a:cs typeface="+mn-cs"/>
      </a:defRPr>
    </a:lvl3pPr>
    <a:lvl4pPr marL="1371600" algn="l" defTabSz="457200" rtl="0" fontAlgn="base">
      <a:spcBef>
        <a:spcPct val="30000"/>
      </a:spcBef>
      <a:spcAft>
        <a:spcPct val="0"/>
      </a:spcAft>
      <a:defRPr sz="1200" kern="1200">
        <a:solidFill>
          <a:schemeClr val="tx1"/>
        </a:solidFill>
        <a:latin typeface="Calibri" charset="0"/>
        <a:ea typeface="ＭＳ Ｐゴシック" charset="-128"/>
        <a:cs typeface="+mn-cs"/>
      </a:defRPr>
    </a:lvl4pPr>
    <a:lvl5pPr marL="1828800" algn="l" defTabSz="457200" rtl="0" fontAlgn="base">
      <a:spcBef>
        <a:spcPct val="30000"/>
      </a:spcBef>
      <a:spcAft>
        <a:spcPct val="0"/>
      </a:spcAft>
      <a:defRPr sz="1200" kern="1200">
        <a:solidFill>
          <a:schemeClr val="tx1"/>
        </a:solidFill>
        <a:latin typeface="Calibri"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9B3AE1-2B6A-4ACA-8FBD-D100A529A7AD}" type="slidenum">
              <a:rPr lang="en-US" smtClean="0"/>
              <a:pPr/>
              <a:t>1</a:t>
            </a:fld>
            <a:endParaRPr lang="en-US"/>
          </a:p>
        </p:txBody>
      </p:sp>
    </p:spTree>
    <p:extLst>
      <p:ext uri="{BB962C8B-B14F-4D97-AF65-F5344CB8AC3E}">
        <p14:creationId xmlns:p14="http://schemas.microsoft.com/office/powerpoint/2010/main" val="2277990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9B3AE1-2B6A-4ACA-8FBD-D100A529A7AD}" type="slidenum">
              <a:rPr lang="en-US" smtClean="0"/>
              <a:pPr/>
              <a:t>10</a:t>
            </a:fld>
            <a:endParaRPr lang="en-US"/>
          </a:p>
        </p:txBody>
      </p:sp>
    </p:spTree>
    <p:extLst>
      <p:ext uri="{BB962C8B-B14F-4D97-AF65-F5344CB8AC3E}">
        <p14:creationId xmlns:p14="http://schemas.microsoft.com/office/powerpoint/2010/main" val="186929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11</a:t>
            </a:fld>
            <a:endParaRPr lang="en-US"/>
          </a:p>
        </p:txBody>
      </p:sp>
    </p:spTree>
    <p:extLst>
      <p:ext uri="{BB962C8B-B14F-4D97-AF65-F5344CB8AC3E}">
        <p14:creationId xmlns:p14="http://schemas.microsoft.com/office/powerpoint/2010/main" val="3052430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tailor your message differently for different audiences and for different formats.</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12</a:t>
            </a:fld>
            <a:endParaRPr lang="en-US"/>
          </a:p>
        </p:txBody>
      </p:sp>
    </p:spTree>
    <p:extLst>
      <p:ext uri="{BB962C8B-B14F-4D97-AF65-F5344CB8AC3E}">
        <p14:creationId xmlns:p14="http://schemas.microsoft.com/office/powerpoint/2010/main" val="1963687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tailor your message differently for different audiences and for different formats.</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13</a:t>
            </a:fld>
            <a:endParaRPr lang="en-US"/>
          </a:p>
        </p:txBody>
      </p:sp>
    </p:spTree>
    <p:extLst>
      <p:ext uri="{BB962C8B-B14F-4D97-AF65-F5344CB8AC3E}">
        <p14:creationId xmlns:p14="http://schemas.microsoft.com/office/powerpoint/2010/main" val="4221191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word you need to remember.</a:t>
            </a:r>
          </a:p>
        </p:txBody>
      </p:sp>
      <p:sp>
        <p:nvSpPr>
          <p:cNvPr id="4" name="Slide Number Placeholder 3"/>
          <p:cNvSpPr>
            <a:spLocks noGrp="1"/>
          </p:cNvSpPr>
          <p:nvPr>
            <p:ph type="sldNum" sz="quarter" idx="10"/>
          </p:nvPr>
        </p:nvSpPr>
        <p:spPr/>
        <p:txBody>
          <a:bodyPr/>
          <a:lstStyle/>
          <a:p>
            <a:fld id="{2A9B3AE1-2B6A-4ACA-8FBD-D100A529A7AD}" type="slidenum">
              <a:rPr lang="en-US" smtClean="0"/>
              <a:pPr/>
              <a:t>14</a:t>
            </a:fld>
            <a:endParaRPr lang="en-US"/>
          </a:p>
        </p:txBody>
      </p:sp>
    </p:spTree>
    <p:extLst>
      <p:ext uri="{BB962C8B-B14F-4D97-AF65-F5344CB8AC3E}">
        <p14:creationId xmlns:p14="http://schemas.microsoft.com/office/powerpoint/2010/main" val="2302114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15</a:t>
            </a:fld>
            <a:endParaRPr lang="en-US"/>
          </a:p>
        </p:txBody>
      </p:sp>
    </p:spTree>
    <p:extLst>
      <p:ext uri="{BB962C8B-B14F-4D97-AF65-F5344CB8AC3E}">
        <p14:creationId xmlns:p14="http://schemas.microsoft.com/office/powerpoint/2010/main" val="1558374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Contrast helps you to create interest,  organize information, direct the audience’s eye, and apply hierarchy</a:t>
            </a:r>
          </a:p>
          <a:p>
            <a:endParaRPr lang="en-US" b="0" dirty="0"/>
          </a:p>
          <a:p>
            <a:r>
              <a:rPr lang="en-US" b="0" dirty="0"/>
              <a:t>It is a good way to add visual interest to your piece.</a:t>
            </a:r>
            <a:r>
              <a:rPr lang="en-US" b="0" baseline="0" dirty="0"/>
              <a:t> Visual interest can make your audience want to look/read/learn more.</a:t>
            </a:r>
            <a:endParaRPr lang="en-US" b="0" dirty="0"/>
          </a:p>
          <a:p>
            <a:endParaRPr lang="en-US" b="0" dirty="0"/>
          </a:p>
          <a:p>
            <a:r>
              <a:rPr lang="en-US" b="0" dirty="0"/>
              <a:t>Contrast is when two elements are different. If</a:t>
            </a:r>
            <a:r>
              <a:rPr lang="en-US" b="0" baseline="0" dirty="0"/>
              <a:t> they are just a tiny bit different, it’s doesn’t really work. Contrast needs to be noticeably different.</a:t>
            </a:r>
          </a:p>
          <a:p>
            <a:endParaRPr lang="en-US" b="0" baseline="0" dirty="0"/>
          </a:p>
          <a:p>
            <a:r>
              <a:rPr lang="en-US" b="0" baseline="0" dirty="0"/>
              <a:t>You can create contrast with size (big and little), thin lines vs. think lines, colors. But again, they need to be noticeable. 12-point font vs. 14-point font doesn’t work. </a:t>
            </a:r>
            <a:endParaRPr lang="en-US" b="0"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16</a:t>
            </a:fld>
            <a:endParaRPr lang="en-US"/>
          </a:p>
        </p:txBody>
      </p:sp>
    </p:spTree>
    <p:extLst>
      <p:ext uri="{BB962C8B-B14F-4D97-AF65-F5344CB8AC3E}">
        <p14:creationId xmlns:p14="http://schemas.microsoft.com/office/powerpoint/2010/main" val="789360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17</a:t>
            </a:fld>
            <a:endParaRPr lang="en-US"/>
          </a:p>
        </p:txBody>
      </p:sp>
    </p:spTree>
    <p:extLst>
      <p:ext uri="{BB962C8B-B14F-4D97-AF65-F5344CB8AC3E}">
        <p14:creationId xmlns:p14="http://schemas.microsoft.com/office/powerpoint/2010/main" val="1660343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a good contrast?</a:t>
            </a:r>
          </a:p>
        </p:txBody>
      </p:sp>
      <p:sp>
        <p:nvSpPr>
          <p:cNvPr id="4" name="Slide Number Placeholder 3"/>
          <p:cNvSpPr>
            <a:spLocks noGrp="1"/>
          </p:cNvSpPr>
          <p:nvPr>
            <p:ph type="sldNum" sz="quarter" idx="10"/>
          </p:nvPr>
        </p:nvSpPr>
        <p:spPr/>
        <p:txBody>
          <a:bodyPr/>
          <a:lstStyle/>
          <a:p>
            <a:fld id="{2A9B3AE1-2B6A-4ACA-8FBD-D100A529A7AD}" type="slidenum">
              <a:rPr lang="en-US" smtClean="0"/>
              <a:pPr/>
              <a:t>18</a:t>
            </a:fld>
            <a:endParaRPr lang="en-US"/>
          </a:p>
        </p:txBody>
      </p:sp>
    </p:spTree>
    <p:extLst>
      <p:ext uri="{BB962C8B-B14F-4D97-AF65-F5344CB8AC3E}">
        <p14:creationId xmlns:p14="http://schemas.microsoft.com/office/powerpoint/2010/main" val="1660343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30000"/>
              </a:spcBef>
              <a:spcAft>
                <a:spcPct val="0"/>
              </a:spcAft>
              <a:buClrTx/>
              <a:buSzTx/>
              <a:buFontTx/>
              <a:buNone/>
              <a:tabLst/>
              <a:defRPr/>
            </a:pPr>
            <a:r>
              <a:rPr lang="en-US" dirty="0"/>
              <a:t>Is this a good contrast?</a:t>
            </a:r>
          </a:p>
          <a:p>
            <a:endParaRPr lang="en-US" b="0"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19</a:t>
            </a:fld>
            <a:endParaRPr lang="en-US"/>
          </a:p>
        </p:txBody>
      </p:sp>
    </p:spTree>
    <p:extLst>
      <p:ext uri="{BB962C8B-B14F-4D97-AF65-F5344CB8AC3E}">
        <p14:creationId xmlns:p14="http://schemas.microsoft.com/office/powerpoint/2010/main" val="78936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bit of time invested now is</a:t>
            </a:r>
            <a:r>
              <a:rPr lang="en-US" baseline="0" dirty="0"/>
              <a:t> the key to…</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2</a:t>
            </a:fld>
            <a:endParaRPr lang="en-US"/>
          </a:p>
        </p:txBody>
      </p:sp>
    </p:spTree>
    <p:extLst>
      <p:ext uri="{BB962C8B-B14F-4D97-AF65-F5344CB8AC3E}">
        <p14:creationId xmlns:p14="http://schemas.microsoft.com/office/powerpoint/2010/main" val="3626445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What about this?</a:t>
            </a:r>
          </a:p>
        </p:txBody>
      </p:sp>
      <p:sp>
        <p:nvSpPr>
          <p:cNvPr id="4" name="Slide Number Placeholder 3"/>
          <p:cNvSpPr>
            <a:spLocks noGrp="1"/>
          </p:cNvSpPr>
          <p:nvPr>
            <p:ph type="sldNum" sz="quarter" idx="10"/>
          </p:nvPr>
        </p:nvSpPr>
        <p:spPr/>
        <p:txBody>
          <a:bodyPr/>
          <a:lstStyle/>
          <a:p>
            <a:fld id="{2A9B3AE1-2B6A-4ACA-8FBD-D100A529A7AD}" type="slidenum">
              <a:rPr lang="en-US" smtClean="0"/>
              <a:pPr/>
              <a:t>20</a:t>
            </a:fld>
            <a:endParaRPr lang="en-US"/>
          </a:p>
        </p:txBody>
      </p:sp>
    </p:spTree>
    <p:extLst>
      <p:ext uri="{BB962C8B-B14F-4D97-AF65-F5344CB8AC3E}">
        <p14:creationId xmlns:p14="http://schemas.microsoft.com/office/powerpoint/2010/main" val="2860190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Calibri" charset="0"/>
                <a:ea typeface="ＭＳ Ｐゴシック" charset="-128"/>
                <a:cs typeface="ＭＳ Ｐゴシック" charset="-128"/>
              </a:rPr>
              <a:t>Repetition can be thought of as “consistency.” Repeating</a:t>
            </a:r>
            <a:r>
              <a:rPr lang="en-US" sz="1200" b="0" kern="1200" baseline="0" dirty="0">
                <a:solidFill>
                  <a:schemeClr val="tx1"/>
                </a:solidFill>
                <a:effectLst/>
                <a:latin typeface="Calibri" charset="0"/>
                <a:ea typeface="ＭＳ Ｐゴシック" charset="-128"/>
                <a:cs typeface="ＭＳ Ｐゴシック" charset="-128"/>
              </a:rPr>
              <a:t> visual elements can unify your piece and tie together parts that would otherwise be separate. Examples are having all of your headlines be the same size and weight and using the same style of bullets in every list.</a:t>
            </a:r>
            <a:endParaRPr lang="en-US" dirty="0"/>
          </a:p>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21</a:t>
            </a:fld>
            <a:endParaRPr lang="en-US"/>
          </a:p>
        </p:txBody>
      </p:sp>
    </p:spTree>
    <p:extLst>
      <p:ext uri="{BB962C8B-B14F-4D97-AF65-F5344CB8AC3E}">
        <p14:creationId xmlns:p14="http://schemas.microsoft.com/office/powerpoint/2010/main" val="3239214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t>
            </a:r>
            <a:r>
              <a:rPr lang="en-US" baseline="0" dirty="0"/>
              <a:t> this consistent formatting?</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22</a:t>
            </a:fld>
            <a:endParaRPr lang="en-US"/>
          </a:p>
        </p:txBody>
      </p:sp>
    </p:spTree>
    <p:extLst>
      <p:ext uri="{BB962C8B-B14F-4D97-AF65-F5344CB8AC3E}">
        <p14:creationId xmlns:p14="http://schemas.microsoft.com/office/powerpoint/2010/main" val="3239214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t>
            </a:r>
            <a:r>
              <a:rPr lang="en-US" baseline="0" dirty="0"/>
              <a:t> this consistent formatting?</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23</a:t>
            </a:fld>
            <a:endParaRPr lang="en-US"/>
          </a:p>
        </p:txBody>
      </p:sp>
    </p:spTree>
    <p:extLst>
      <p:ext uri="{BB962C8B-B14F-4D97-AF65-F5344CB8AC3E}">
        <p14:creationId xmlns:p14="http://schemas.microsoft.com/office/powerpoint/2010/main" val="3239214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Calibri" charset="0"/>
                <a:ea typeface="ＭＳ Ｐゴシック" charset="-128"/>
                <a:cs typeface="ＭＳ Ｐゴシック" charset="-128"/>
              </a:rPr>
              <a:t>Robin’s Principle of Alignment says that </a:t>
            </a:r>
            <a:r>
              <a:rPr lang="en-US" sz="1200" b="1" kern="1200" dirty="0">
                <a:solidFill>
                  <a:schemeClr val="tx1"/>
                </a:solidFill>
                <a:effectLst/>
                <a:latin typeface="Calibri" charset="0"/>
                <a:ea typeface="ＭＳ Ｐゴシック" charset="-128"/>
                <a:cs typeface="ＭＳ Ｐゴシック" charset="-128"/>
              </a:rPr>
              <a:t>“Nothing should be placed on the page arbitrarily. Every item should have a visual connection with something else on the page.</a:t>
            </a:r>
            <a:r>
              <a:rPr lang="en-US" sz="1200" b="1" kern="1200" baseline="0" dirty="0">
                <a:solidFill>
                  <a:schemeClr val="tx1"/>
                </a:solidFill>
                <a:effectLst/>
                <a:latin typeface="Calibri" charset="0"/>
                <a:ea typeface="ＭＳ Ｐゴシック" charset="-128"/>
                <a:cs typeface="ＭＳ Ｐゴシック" charset="-128"/>
              </a:rPr>
              <a:t> </a:t>
            </a:r>
            <a:r>
              <a:rPr lang="en-US" sz="1200" b="0" kern="1200" dirty="0">
                <a:solidFill>
                  <a:schemeClr val="tx1"/>
                </a:solidFill>
                <a:effectLst/>
                <a:latin typeface="Calibri" charset="0"/>
                <a:ea typeface="ＭＳ Ｐゴシック" charset="-128"/>
                <a:cs typeface="ＭＳ Ｐゴシック" charset="-128"/>
              </a:rPr>
              <a:t>The principle of alignment forces you to be conscious—no longer can you just throw things on the page and see where they stick.”</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b="0" kern="1200" dirty="0">
              <a:solidFill>
                <a:schemeClr val="tx1"/>
              </a:solidFill>
              <a:effectLst/>
              <a:latin typeface="Calibri" charset="0"/>
              <a:ea typeface="ＭＳ Ｐゴシック" charset="-128"/>
              <a:cs typeface="ＭＳ Ｐゴシック" charset="-128"/>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Calibri" charset="0"/>
                <a:ea typeface="ＭＳ Ｐゴシック" charset="-128"/>
                <a:cs typeface="ＭＳ Ｐゴシック" charset="-128"/>
              </a:rPr>
              <a:t>Even</a:t>
            </a:r>
            <a:r>
              <a:rPr lang="en-US" sz="1200" b="0" kern="1200" baseline="0" dirty="0">
                <a:solidFill>
                  <a:schemeClr val="tx1"/>
                </a:solidFill>
                <a:effectLst/>
                <a:latin typeface="Calibri" charset="0"/>
                <a:ea typeface="ＭＳ Ｐゴシック" charset="-128"/>
                <a:cs typeface="ＭＳ Ｐゴシック" charset="-128"/>
              </a:rPr>
              <a:t> when aligned elements are on different parts of the page, physically separated from each other, you can still “see” an invisible line. This line connects the elements in your eye and it connects them in your mind.</a:t>
            </a:r>
            <a:endParaRPr lang="en-US" dirty="0"/>
          </a:p>
          <a:p>
            <a:pPr marL="0" marR="0" indent="0" algn="l" defTabSz="457200" rtl="0" eaLnBrk="1" fontAlgn="base" latinLnBrk="0" hangingPunct="1">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24</a:t>
            </a:fld>
            <a:endParaRPr lang="en-US"/>
          </a:p>
        </p:txBody>
      </p:sp>
    </p:spTree>
    <p:extLst>
      <p:ext uri="{BB962C8B-B14F-4D97-AF65-F5344CB8AC3E}">
        <p14:creationId xmlns:p14="http://schemas.microsoft.com/office/powerpoint/2010/main" val="804800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consistent</a:t>
            </a:r>
            <a:r>
              <a:rPr lang="en-US" baseline="0" dirty="0"/>
              <a:t> alignment.</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25</a:t>
            </a:fld>
            <a:endParaRPr lang="en-US"/>
          </a:p>
        </p:txBody>
      </p:sp>
    </p:spTree>
    <p:extLst>
      <p:ext uri="{BB962C8B-B14F-4D97-AF65-F5344CB8AC3E}">
        <p14:creationId xmlns:p14="http://schemas.microsoft.com/office/powerpoint/2010/main" val="804800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aligned.</a:t>
            </a:r>
          </a:p>
        </p:txBody>
      </p:sp>
      <p:sp>
        <p:nvSpPr>
          <p:cNvPr id="4" name="Slide Number Placeholder 3"/>
          <p:cNvSpPr>
            <a:spLocks noGrp="1"/>
          </p:cNvSpPr>
          <p:nvPr>
            <p:ph type="sldNum" sz="quarter" idx="10"/>
          </p:nvPr>
        </p:nvSpPr>
        <p:spPr/>
        <p:txBody>
          <a:bodyPr/>
          <a:lstStyle/>
          <a:p>
            <a:fld id="{2A9B3AE1-2B6A-4ACA-8FBD-D100A529A7AD}" type="slidenum">
              <a:rPr lang="en-US" smtClean="0"/>
              <a:pPr/>
              <a:t>26</a:t>
            </a:fld>
            <a:endParaRPr lang="en-US"/>
          </a:p>
        </p:txBody>
      </p:sp>
    </p:spTree>
    <p:extLst>
      <p:ext uri="{BB962C8B-B14F-4D97-AF65-F5344CB8AC3E}">
        <p14:creationId xmlns:p14="http://schemas.microsoft.com/office/powerpoint/2010/main" val="804800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Center aligned.</a:t>
            </a:r>
          </a:p>
        </p:txBody>
      </p:sp>
      <p:sp>
        <p:nvSpPr>
          <p:cNvPr id="4" name="Slide Number Placeholder 3"/>
          <p:cNvSpPr>
            <a:spLocks noGrp="1"/>
          </p:cNvSpPr>
          <p:nvPr>
            <p:ph type="sldNum" sz="quarter" idx="10"/>
          </p:nvPr>
        </p:nvSpPr>
        <p:spPr/>
        <p:txBody>
          <a:bodyPr/>
          <a:lstStyle/>
          <a:p>
            <a:fld id="{2A9B3AE1-2B6A-4ACA-8FBD-D100A529A7AD}" type="slidenum">
              <a:rPr lang="en-US" smtClean="0"/>
              <a:pPr/>
              <a:t>27</a:t>
            </a:fld>
            <a:endParaRPr lang="en-US"/>
          </a:p>
        </p:txBody>
      </p:sp>
    </p:spTree>
    <p:extLst>
      <p:ext uri="{BB962C8B-B14F-4D97-AF65-F5344CB8AC3E}">
        <p14:creationId xmlns:p14="http://schemas.microsoft.com/office/powerpoint/2010/main" val="804800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Calibri" charset="0"/>
                <a:ea typeface="ＭＳ Ｐゴシック" charset="-128"/>
                <a:cs typeface="ＭＳ Ｐゴシック" charset="-128"/>
              </a:rPr>
              <a:t>Left aligned.</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28</a:t>
            </a:fld>
            <a:endParaRPr lang="en-US"/>
          </a:p>
        </p:txBody>
      </p:sp>
    </p:spTree>
    <p:extLst>
      <p:ext uri="{BB962C8B-B14F-4D97-AF65-F5344CB8AC3E}">
        <p14:creationId xmlns:p14="http://schemas.microsoft.com/office/powerpoint/2010/main" val="804800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Calibri" charset="0"/>
                <a:ea typeface="ＭＳ Ｐゴシック" charset="-128"/>
                <a:cs typeface="ＭＳ Ｐゴシック" charset="-128"/>
              </a:rPr>
              <a:t>Proximity</a:t>
            </a:r>
            <a:r>
              <a:rPr lang="en-US" sz="1200" b="0" kern="1200" baseline="0" dirty="0">
                <a:solidFill>
                  <a:schemeClr val="tx1"/>
                </a:solidFill>
                <a:effectLst/>
                <a:latin typeface="Calibri" charset="0"/>
                <a:ea typeface="ＭＳ Ｐゴシック" charset="-128"/>
                <a:cs typeface="ＭＳ Ｐゴシック" charset="-128"/>
              </a:rPr>
              <a:t> says you should group related items together. This can help to organize your information. Don’t feel like you need to fill up every single white space on the page. If your elements are scattered all over the page, it looks unorganized and can be confusing.</a:t>
            </a:r>
          </a:p>
          <a:p>
            <a:endParaRPr lang="en-US" sz="1200" b="0" kern="1200" baseline="0" dirty="0">
              <a:solidFill>
                <a:schemeClr val="tx1"/>
              </a:solidFill>
              <a:effectLst/>
              <a:latin typeface="Calibri" charset="0"/>
              <a:ea typeface="ＭＳ Ｐゴシック" charset="-128"/>
              <a:cs typeface="ＭＳ Ｐゴシック" charset="-128"/>
            </a:endParaRPr>
          </a:p>
          <a:p>
            <a:r>
              <a:rPr lang="en-US" sz="1200" b="0" kern="1200" baseline="0" dirty="0">
                <a:solidFill>
                  <a:schemeClr val="tx1"/>
                </a:solidFill>
                <a:effectLst/>
                <a:latin typeface="Calibri" charset="0"/>
                <a:ea typeface="ＭＳ Ｐゴシック" charset="-128"/>
                <a:cs typeface="ＭＳ Ｐゴシック" charset="-128"/>
              </a:rPr>
              <a:t>Slide narrative- set up so that you have the right topic in the right place. Go in order. </a:t>
            </a:r>
            <a:endParaRPr lang="en-US" sz="1200" b="0" kern="1200" dirty="0">
              <a:solidFill>
                <a:schemeClr val="tx1"/>
              </a:solidFill>
              <a:effectLst/>
              <a:latin typeface="Calibri"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A9B3AE1-2B6A-4ACA-8FBD-D100A529A7AD}" type="slidenum">
              <a:rPr lang="en-US" smtClean="0"/>
              <a:pPr/>
              <a:t>29</a:t>
            </a:fld>
            <a:endParaRPr lang="en-US"/>
          </a:p>
        </p:txBody>
      </p:sp>
    </p:spTree>
    <p:extLst>
      <p:ext uri="{BB962C8B-B14F-4D97-AF65-F5344CB8AC3E}">
        <p14:creationId xmlns:p14="http://schemas.microsoft.com/office/powerpoint/2010/main" val="3790667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Preventing this</a:t>
            </a:r>
          </a:p>
        </p:txBody>
      </p:sp>
      <p:sp>
        <p:nvSpPr>
          <p:cNvPr id="4" name="Slide Number Placeholder 3"/>
          <p:cNvSpPr>
            <a:spLocks noGrp="1"/>
          </p:cNvSpPr>
          <p:nvPr>
            <p:ph type="sldNum" sz="quarter" idx="10"/>
          </p:nvPr>
        </p:nvSpPr>
        <p:spPr/>
        <p:txBody>
          <a:bodyPr/>
          <a:lstStyle/>
          <a:p>
            <a:fld id="{2A9B3AE1-2B6A-4ACA-8FBD-D100A529A7AD}" type="slidenum">
              <a:rPr lang="en-US" smtClean="0"/>
              <a:pPr/>
              <a:t>3</a:t>
            </a:fld>
            <a:endParaRPr lang="en-US"/>
          </a:p>
        </p:txBody>
      </p:sp>
    </p:spTree>
    <p:extLst>
      <p:ext uri="{BB962C8B-B14F-4D97-AF65-F5344CB8AC3E}">
        <p14:creationId xmlns:p14="http://schemas.microsoft.com/office/powerpoint/2010/main" val="41988402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9B3AE1-2B6A-4ACA-8FBD-D100A529A7AD}" type="slidenum">
              <a:rPr lang="en-US" smtClean="0"/>
              <a:pPr/>
              <a:t>30</a:t>
            </a:fld>
            <a:endParaRPr lang="en-US"/>
          </a:p>
        </p:txBody>
      </p:sp>
    </p:spTree>
    <p:extLst>
      <p:ext uri="{BB962C8B-B14F-4D97-AF65-F5344CB8AC3E}">
        <p14:creationId xmlns:p14="http://schemas.microsoft.com/office/powerpoint/2010/main" val="2740085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9B3AE1-2B6A-4ACA-8FBD-D100A529A7AD}" type="slidenum">
              <a:rPr lang="en-US" smtClean="0"/>
              <a:pPr/>
              <a:t>31</a:t>
            </a:fld>
            <a:endParaRPr lang="en-US"/>
          </a:p>
        </p:txBody>
      </p:sp>
    </p:spTree>
    <p:extLst>
      <p:ext uri="{BB962C8B-B14F-4D97-AF65-F5344CB8AC3E}">
        <p14:creationId xmlns:p14="http://schemas.microsoft.com/office/powerpoint/2010/main" val="24227790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32</a:t>
            </a:fld>
            <a:endParaRPr lang="en-US"/>
          </a:p>
        </p:txBody>
      </p:sp>
    </p:spTree>
    <p:extLst>
      <p:ext uri="{BB962C8B-B14F-4D97-AF65-F5344CB8AC3E}">
        <p14:creationId xmlns:p14="http://schemas.microsoft.com/office/powerpoint/2010/main" val="37906670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Placeholder 2"/>
          <p:cNvSpPr>
            <a:spLocks noGrp="1" noRot="1" noChangeAspect="1" noChangeArrowheads="1" noTextEdit="1"/>
          </p:cNvSpPr>
          <p:nvPr>
            <p:ph type="sldImg"/>
          </p:nvPr>
        </p:nvSpPr>
        <p:spPr>
          <a:ln/>
        </p:spPr>
      </p:sp>
      <p:sp>
        <p:nvSpPr>
          <p:cNvPr id="72707" name="Placeholder 3"/>
          <p:cNvSpPr>
            <a:spLocks noGrp="1" noChangeArrowheads="1"/>
          </p:cNvSpPr>
          <p:nvPr>
            <p:ph type="body" idx="1"/>
          </p:nvPr>
        </p:nvSpPr>
        <p:spPr/>
        <p:txBody>
          <a:bodyPr/>
          <a:lstStyle/>
          <a:p>
            <a:r>
              <a:rPr lang="en-US" dirty="0"/>
              <a:t>Let’s look at an example.</a:t>
            </a:r>
            <a:r>
              <a:rPr lang="en-US" baseline="0" dirty="0"/>
              <a:t> The first slide of your presentation will need to contain these elements.</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apply our</a:t>
            </a:r>
            <a:r>
              <a:rPr lang="en-US" baseline="0" dirty="0"/>
              <a:t> CRAP principles one at a time to this example.</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34</a:t>
            </a:fld>
            <a:endParaRPr lang="en-US"/>
          </a:p>
        </p:txBody>
      </p:sp>
    </p:spTree>
    <p:extLst>
      <p:ext uri="{BB962C8B-B14F-4D97-AF65-F5344CB8AC3E}">
        <p14:creationId xmlns:p14="http://schemas.microsoft.com/office/powerpoint/2010/main" val="1266192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most important piece of information on the slide? Let’s use contrast to help direct the audience’s eye to that piece of information first.</a:t>
            </a:r>
          </a:p>
        </p:txBody>
      </p:sp>
      <p:sp>
        <p:nvSpPr>
          <p:cNvPr id="4" name="Slide Number Placeholder 3"/>
          <p:cNvSpPr>
            <a:spLocks noGrp="1"/>
          </p:cNvSpPr>
          <p:nvPr>
            <p:ph type="sldNum" sz="quarter" idx="10"/>
          </p:nvPr>
        </p:nvSpPr>
        <p:spPr/>
        <p:txBody>
          <a:bodyPr/>
          <a:lstStyle/>
          <a:p>
            <a:fld id="{2A9B3AE1-2B6A-4ACA-8FBD-D100A529A7AD}" type="slidenum">
              <a:rPr lang="en-US" smtClean="0"/>
              <a:pPr/>
              <a:t>35</a:t>
            </a:fld>
            <a:endParaRPr lang="en-US"/>
          </a:p>
        </p:txBody>
      </p:sp>
    </p:spTree>
    <p:extLst>
      <p:ext uri="{BB962C8B-B14F-4D97-AF65-F5344CB8AC3E}">
        <p14:creationId xmlns:p14="http://schemas.microsoft.com/office/powerpoint/2010/main" val="179134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make the title bigger and bolder</a:t>
            </a:r>
            <a:r>
              <a:rPr lang="en-US" baseline="0" dirty="0"/>
              <a:t>.</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36</a:t>
            </a:fld>
            <a:endParaRPr lang="en-US"/>
          </a:p>
        </p:txBody>
      </p:sp>
    </p:spTree>
    <p:extLst>
      <p:ext uri="{BB962C8B-B14F-4D97-AF65-F5344CB8AC3E}">
        <p14:creationId xmlns:p14="http://schemas.microsoft.com/office/powerpoint/2010/main" val="3566136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can we use the principle</a:t>
            </a:r>
            <a:r>
              <a:rPr lang="en-US" baseline="0" dirty="0"/>
              <a:t> of repetition unify and organize the information on this slide?</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37</a:t>
            </a:fld>
            <a:endParaRPr lang="en-US"/>
          </a:p>
        </p:txBody>
      </p:sp>
    </p:spTree>
    <p:extLst>
      <p:ext uri="{BB962C8B-B14F-4D97-AF65-F5344CB8AC3E}">
        <p14:creationId xmlns:p14="http://schemas.microsoft.com/office/powerpoint/2010/main" val="1109171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repetition of</a:t>
            </a:r>
            <a:r>
              <a:rPr lang="en-US" baseline="0" dirty="0"/>
              <a:t> color.</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38</a:t>
            </a:fld>
            <a:endParaRPr lang="en-US"/>
          </a:p>
        </p:txBody>
      </p:sp>
    </p:spTree>
    <p:extLst>
      <p:ext uri="{BB962C8B-B14F-4D97-AF65-F5344CB8AC3E}">
        <p14:creationId xmlns:p14="http://schemas.microsoft.com/office/powerpoint/2010/main" val="34879126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repetition of font family.</a:t>
            </a:r>
          </a:p>
        </p:txBody>
      </p:sp>
      <p:sp>
        <p:nvSpPr>
          <p:cNvPr id="4" name="Slide Number Placeholder 3"/>
          <p:cNvSpPr>
            <a:spLocks noGrp="1"/>
          </p:cNvSpPr>
          <p:nvPr>
            <p:ph type="sldNum" sz="quarter" idx="10"/>
          </p:nvPr>
        </p:nvSpPr>
        <p:spPr/>
        <p:txBody>
          <a:bodyPr/>
          <a:lstStyle/>
          <a:p>
            <a:fld id="{2A9B3AE1-2B6A-4ACA-8FBD-D100A529A7AD}" type="slidenum">
              <a:rPr lang="en-US" smtClean="0"/>
              <a:pPr/>
              <a:t>39</a:t>
            </a:fld>
            <a:endParaRPr lang="en-US"/>
          </a:p>
        </p:txBody>
      </p:sp>
    </p:spTree>
    <p:extLst>
      <p:ext uri="{BB962C8B-B14F-4D97-AF65-F5344CB8AC3E}">
        <p14:creationId xmlns:p14="http://schemas.microsoft.com/office/powerpoint/2010/main" val="2771805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instead experiencing this</a:t>
            </a:r>
          </a:p>
        </p:txBody>
      </p:sp>
      <p:sp>
        <p:nvSpPr>
          <p:cNvPr id="4" name="Slide Number Placeholder 3"/>
          <p:cNvSpPr>
            <a:spLocks noGrp="1"/>
          </p:cNvSpPr>
          <p:nvPr>
            <p:ph type="sldNum" sz="quarter" idx="10"/>
          </p:nvPr>
        </p:nvSpPr>
        <p:spPr/>
        <p:txBody>
          <a:bodyPr/>
          <a:lstStyle/>
          <a:p>
            <a:fld id="{2A9B3AE1-2B6A-4ACA-8FBD-D100A529A7AD}" type="slidenum">
              <a:rPr lang="en-US" smtClean="0"/>
              <a:pPr/>
              <a:t>4</a:t>
            </a:fld>
            <a:endParaRPr lang="en-US"/>
          </a:p>
        </p:txBody>
      </p:sp>
    </p:spTree>
    <p:extLst>
      <p:ext uri="{BB962C8B-B14F-4D97-AF65-F5344CB8AC3E}">
        <p14:creationId xmlns:p14="http://schemas.microsoft.com/office/powerpoint/2010/main" val="3224210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t>How can we use the principle</a:t>
            </a:r>
            <a:r>
              <a:rPr lang="en-US" baseline="0" dirty="0"/>
              <a:t> of alignment unify and organize the information on this slide?</a:t>
            </a:r>
            <a:endParaRPr lang="en-US" dirty="0"/>
          </a:p>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40</a:t>
            </a:fld>
            <a:endParaRPr lang="en-US"/>
          </a:p>
        </p:txBody>
      </p:sp>
    </p:spTree>
    <p:extLst>
      <p:ext uri="{BB962C8B-B14F-4D97-AF65-F5344CB8AC3E}">
        <p14:creationId xmlns:p14="http://schemas.microsoft.com/office/powerpoint/2010/main" val="3228612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justified</a:t>
            </a:r>
          </a:p>
        </p:txBody>
      </p:sp>
      <p:sp>
        <p:nvSpPr>
          <p:cNvPr id="4" name="Slide Number Placeholder 3"/>
          <p:cNvSpPr>
            <a:spLocks noGrp="1"/>
          </p:cNvSpPr>
          <p:nvPr>
            <p:ph type="sldNum" sz="quarter" idx="5"/>
          </p:nvPr>
        </p:nvSpPr>
        <p:spPr/>
        <p:txBody>
          <a:bodyPr/>
          <a:lstStyle/>
          <a:p>
            <a:fld id="{2A9B3AE1-2B6A-4ACA-8FBD-D100A529A7AD}" type="slidenum">
              <a:rPr lang="en-US" smtClean="0"/>
              <a:pPr/>
              <a:t>41</a:t>
            </a:fld>
            <a:endParaRPr lang="en-US"/>
          </a:p>
        </p:txBody>
      </p:sp>
    </p:spTree>
    <p:extLst>
      <p:ext uri="{BB962C8B-B14F-4D97-AF65-F5344CB8AC3E}">
        <p14:creationId xmlns:p14="http://schemas.microsoft.com/office/powerpoint/2010/main" val="36706174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t>How can we use the principle</a:t>
            </a:r>
            <a:r>
              <a:rPr lang="en-US" baseline="0" dirty="0"/>
              <a:t> of proximity to unify and organize the information on this slide?</a:t>
            </a:r>
            <a:endParaRPr lang="en-US" dirty="0"/>
          </a:p>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42</a:t>
            </a:fld>
            <a:endParaRPr lang="en-US"/>
          </a:p>
        </p:txBody>
      </p:sp>
    </p:spTree>
    <p:extLst>
      <p:ext uri="{BB962C8B-B14F-4D97-AF65-F5344CB8AC3E}">
        <p14:creationId xmlns:p14="http://schemas.microsoft.com/office/powerpoint/2010/main" val="7961801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9B3AE1-2B6A-4ACA-8FBD-D100A529A7AD}" type="slidenum">
              <a:rPr lang="en-US" smtClean="0"/>
              <a:pPr/>
              <a:t>43</a:t>
            </a:fld>
            <a:endParaRPr lang="en-US"/>
          </a:p>
        </p:txBody>
      </p:sp>
    </p:spTree>
    <p:extLst>
      <p:ext uri="{BB962C8B-B14F-4D97-AF65-F5344CB8AC3E}">
        <p14:creationId xmlns:p14="http://schemas.microsoft.com/office/powerpoint/2010/main" val="946692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p>
        </p:txBody>
      </p:sp>
      <p:sp>
        <p:nvSpPr>
          <p:cNvPr id="4" name="Slide Number Placeholder 3"/>
          <p:cNvSpPr>
            <a:spLocks noGrp="1"/>
          </p:cNvSpPr>
          <p:nvPr>
            <p:ph type="sldNum" sz="quarter" idx="10"/>
          </p:nvPr>
        </p:nvSpPr>
        <p:spPr/>
        <p:txBody>
          <a:bodyPr/>
          <a:lstStyle/>
          <a:p>
            <a:fld id="{2A9B3AE1-2B6A-4ACA-8FBD-D100A529A7AD}" type="slidenum">
              <a:rPr lang="en-US" smtClean="0"/>
              <a:pPr/>
              <a:t>44</a:t>
            </a:fld>
            <a:endParaRPr lang="en-US"/>
          </a:p>
        </p:txBody>
      </p:sp>
    </p:spTree>
    <p:extLst>
      <p:ext uri="{BB962C8B-B14F-4D97-AF65-F5344CB8AC3E}">
        <p14:creationId xmlns:p14="http://schemas.microsoft.com/office/powerpoint/2010/main" val="7450831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p>
        </p:txBody>
      </p:sp>
      <p:sp>
        <p:nvSpPr>
          <p:cNvPr id="4" name="Slide Number Placeholder 3"/>
          <p:cNvSpPr>
            <a:spLocks noGrp="1"/>
          </p:cNvSpPr>
          <p:nvPr>
            <p:ph type="sldNum" sz="quarter" idx="5"/>
          </p:nvPr>
        </p:nvSpPr>
        <p:spPr/>
        <p:txBody>
          <a:bodyPr/>
          <a:lstStyle/>
          <a:p>
            <a:fld id="{2A9B3AE1-2B6A-4ACA-8FBD-D100A529A7AD}" type="slidenum">
              <a:rPr lang="en-US" smtClean="0"/>
              <a:pPr/>
              <a:t>45</a:t>
            </a:fld>
            <a:endParaRPr lang="en-US"/>
          </a:p>
        </p:txBody>
      </p:sp>
    </p:spTree>
    <p:extLst>
      <p:ext uri="{BB962C8B-B14F-4D97-AF65-F5344CB8AC3E}">
        <p14:creationId xmlns:p14="http://schemas.microsoft.com/office/powerpoint/2010/main" val="24148148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9B3AE1-2B6A-4ACA-8FBD-D100A529A7AD}" type="slidenum">
              <a:rPr lang="en-US" smtClean="0"/>
              <a:pPr/>
              <a:t>46</a:t>
            </a:fld>
            <a:endParaRPr lang="en-US"/>
          </a:p>
        </p:txBody>
      </p:sp>
    </p:spTree>
    <p:extLst>
      <p:ext uri="{BB962C8B-B14F-4D97-AF65-F5344CB8AC3E}">
        <p14:creationId xmlns:p14="http://schemas.microsoft.com/office/powerpoint/2010/main" val="3481741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Serif fonts have little</a:t>
            </a:r>
            <a:r>
              <a:rPr lang="en-US" baseline="0" dirty="0"/>
              <a:t> “feet” on the letters. Sans-serif fonts do not.</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47</a:t>
            </a:fld>
            <a:endParaRPr lang="en-US"/>
          </a:p>
        </p:txBody>
      </p:sp>
    </p:spTree>
    <p:extLst>
      <p:ext uri="{BB962C8B-B14F-4D97-AF65-F5344CB8AC3E}">
        <p14:creationId xmlns:p14="http://schemas.microsoft.com/office/powerpoint/2010/main" val="2177964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Calibri, Arial, Tahoma, Verdana</a:t>
            </a:r>
          </a:p>
        </p:txBody>
      </p:sp>
      <p:sp>
        <p:nvSpPr>
          <p:cNvPr id="4" name="Slide Number Placeholder 3"/>
          <p:cNvSpPr>
            <a:spLocks noGrp="1"/>
          </p:cNvSpPr>
          <p:nvPr>
            <p:ph type="sldNum" sz="quarter" idx="5"/>
          </p:nvPr>
        </p:nvSpPr>
        <p:spPr/>
        <p:txBody>
          <a:bodyPr/>
          <a:lstStyle/>
          <a:p>
            <a:fld id="{2A9B3AE1-2B6A-4ACA-8FBD-D100A529A7AD}" type="slidenum">
              <a:rPr lang="en-US" smtClean="0"/>
              <a:pPr/>
              <a:t>48</a:t>
            </a:fld>
            <a:endParaRPr lang="en-US"/>
          </a:p>
        </p:txBody>
      </p:sp>
    </p:spTree>
    <p:extLst>
      <p:ext uri="{BB962C8B-B14F-4D97-AF65-F5344CB8AC3E}">
        <p14:creationId xmlns:p14="http://schemas.microsoft.com/office/powerpoint/2010/main" val="38373638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sure to</a:t>
            </a:r>
            <a:r>
              <a:rPr lang="en-US" baseline="0" dirty="0"/>
              <a:t> use a font size that is large enough to be seen in the back of the room. (on the screen)</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50</a:t>
            </a:fld>
            <a:endParaRPr lang="en-US"/>
          </a:p>
        </p:txBody>
      </p:sp>
    </p:spTree>
    <p:extLst>
      <p:ext uri="{BB962C8B-B14F-4D97-AF65-F5344CB8AC3E}">
        <p14:creationId xmlns:p14="http://schemas.microsoft.com/office/powerpoint/2010/main" val="955705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instead of</a:t>
            </a:r>
            <a:r>
              <a:rPr lang="en-US" baseline="0" dirty="0"/>
              <a:t> your audience doing this</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5</a:t>
            </a:fld>
            <a:endParaRPr lang="en-US"/>
          </a:p>
        </p:txBody>
      </p:sp>
    </p:spTree>
    <p:extLst>
      <p:ext uri="{BB962C8B-B14F-4D97-AF65-F5344CB8AC3E}">
        <p14:creationId xmlns:p14="http://schemas.microsoft.com/office/powerpoint/2010/main" val="30518552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Nothing says beginner designer like Comic Sans.</a:t>
            </a:r>
          </a:p>
        </p:txBody>
      </p:sp>
      <p:sp>
        <p:nvSpPr>
          <p:cNvPr id="4" name="Slide Number Placeholder 3"/>
          <p:cNvSpPr>
            <a:spLocks noGrp="1"/>
          </p:cNvSpPr>
          <p:nvPr>
            <p:ph type="sldNum" sz="quarter" idx="10"/>
          </p:nvPr>
        </p:nvSpPr>
        <p:spPr/>
        <p:txBody>
          <a:bodyPr/>
          <a:lstStyle/>
          <a:p>
            <a:fld id="{2A9B3AE1-2B6A-4ACA-8FBD-D100A529A7AD}" type="slidenum">
              <a:rPr lang="en-US" smtClean="0"/>
              <a:pPr/>
              <a:t>51</a:t>
            </a:fld>
            <a:endParaRPr lang="en-US"/>
          </a:p>
        </p:txBody>
      </p:sp>
    </p:spTree>
    <p:extLst>
      <p:ext uri="{BB962C8B-B14F-4D97-AF65-F5344CB8AC3E}">
        <p14:creationId xmlns:p14="http://schemas.microsoft.com/office/powerpoint/2010/main" val="4126998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52</a:t>
            </a:fld>
            <a:endParaRPr lang="en-US"/>
          </a:p>
        </p:txBody>
      </p:sp>
    </p:spTree>
    <p:extLst>
      <p:ext uri="{BB962C8B-B14F-4D97-AF65-F5344CB8AC3E}">
        <p14:creationId xmlns:p14="http://schemas.microsoft.com/office/powerpoint/2010/main" val="15737228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9B3AE1-2B6A-4ACA-8FBD-D100A529A7AD}" type="slidenum">
              <a:rPr lang="en-US" smtClean="0"/>
              <a:pPr/>
              <a:t>53</a:t>
            </a:fld>
            <a:endParaRPr lang="en-US"/>
          </a:p>
        </p:txBody>
      </p:sp>
    </p:spTree>
    <p:extLst>
      <p:ext uri="{BB962C8B-B14F-4D97-AF65-F5344CB8AC3E}">
        <p14:creationId xmlns:p14="http://schemas.microsoft.com/office/powerpoint/2010/main" val="41947745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9B3AE1-2B6A-4ACA-8FBD-D100A529A7AD}" type="slidenum">
              <a:rPr lang="en-US" smtClean="0"/>
              <a:pPr/>
              <a:t>54</a:t>
            </a:fld>
            <a:endParaRPr lang="en-US"/>
          </a:p>
        </p:txBody>
      </p:sp>
    </p:spTree>
    <p:extLst>
      <p:ext uri="{BB962C8B-B14F-4D97-AF65-F5344CB8AC3E}">
        <p14:creationId xmlns:p14="http://schemas.microsoft.com/office/powerpoint/2010/main" val="25669282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55</a:t>
            </a:fld>
            <a:endParaRPr lang="en-US"/>
          </a:p>
        </p:txBody>
      </p:sp>
    </p:spTree>
    <p:extLst>
      <p:ext uri="{BB962C8B-B14F-4D97-AF65-F5344CB8AC3E}">
        <p14:creationId xmlns:p14="http://schemas.microsoft.com/office/powerpoint/2010/main" val="24033475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a:t>Can’t go wrong</a:t>
            </a:r>
            <a:r>
              <a:rPr lang="en-US" baseline="0"/>
              <a:t> with white background, black text or black or dark blue background, and white text</a:t>
            </a:r>
            <a:endParaRPr lang="en-US"/>
          </a:p>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56</a:t>
            </a:fld>
            <a:endParaRPr lang="en-US"/>
          </a:p>
        </p:txBody>
      </p:sp>
    </p:spTree>
    <p:extLst>
      <p:ext uri="{BB962C8B-B14F-4D97-AF65-F5344CB8AC3E}">
        <p14:creationId xmlns:p14="http://schemas.microsoft.com/office/powerpoint/2010/main" val="13740281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9B3AE1-2B6A-4ACA-8FBD-D100A529A7AD}" type="slidenum">
              <a:rPr lang="en-US" smtClean="0"/>
              <a:pPr/>
              <a:t>57</a:t>
            </a:fld>
            <a:endParaRPr lang="en-US"/>
          </a:p>
        </p:txBody>
      </p:sp>
    </p:spTree>
    <p:extLst>
      <p:ext uri="{BB962C8B-B14F-4D97-AF65-F5344CB8AC3E}">
        <p14:creationId xmlns:p14="http://schemas.microsoft.com/office/powerpoint/2010/main" val="2719873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will be like</a:t>
            </a:r>
            <a:r>
              <a:rPr lang="en-US" baseline="0" dirty="0"/>
              <a:t> this.</a:t>
            </a:r>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6</a:t>
            </a:fld>
            <a:endParaRPr lang="en-US"/>
          </a:p>
        </p:txBody>
      </p:sp>
    </p:spTree>
    <p:extLst>
      <p:ext uri="{BB962C8B-B14F-4D97-AF65-F5344CB8AC3E}">
        <p14:creationId xmlns:p14="http://schemas.microsoft.com/office/powerpoint/2010/main" val="21230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Placeholder 2"/>
          <p:cNvSpPr>
            <a:spLocks noGrp="1" noRot="1" noChangeAspect="1" noChangeArrowheads="1" noTextEdit="1"/>
          </p:cNvSpPr>
          <p:nvPr>
            <p:ph type="sldImg"/>
          </p:nvPr>
        </p:nvSpPr>
        <p:spPr>
          <a:ln/>
        </p:spPr>
      </p:sp>
      <p:sp>
        <p:nvSpPr>
          <p:cNvPr id="72707" name="Placeholder 3"/>
          <p:cNvSpPr>
            <a:spLocks noGrp="1" noChangeArrowheads="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a:t>
            </a:r>
            <a:r>
              <a:rPr lang="en-US" baseline="0" dirty="0"/>
              <a:t> back to presentations you have seen. What are come characteristics of an effective presentation? What are some characteristics of less effective presentation?</a:t>
            </a:r>
          </a:p>
          <a:p>
            <a:endParaRPr lang="en-US" baseline="0" dirty="0"/>
          </a:p>
          <a:p>
            <a:r>
              <a:rPr lang="en-US" baseline="0" dirty="0"/>
              <a:t>We want to give you tools to help you put together an effective presentation. Why do you want to have a good presentation? Here are a few reasons:</a:t>
            </a:r>
          </a:p>
          <a:p>
            <a:pPr marL="0" marR="0" indent="0" algn="l" defTabSz="457200" rtl="0" eaLnBrk="1" fontAlgn="base" latinLnBrk="0" hangingPunct="1">
              <a:lnSpc>
                <a:spcPct val="100000"/>
              </a:lnSpc>
              <a:spcBef>
                <a:spcPct val="30000"/>
              </a:spcBef>
              <a:spcAft>
                <a:spcPct val="0"/>
              </a:spcAft>
              <a:buClrTx/>
              <a:buSzTx/>
              <a:buFontTx/>
              <a:buNone/>
              <a:tabLst/>
              <a:defRPr/>
            </a:pPr>
            <a:r>
              <a:rPr lang="en-US" baseline="0" dirty="0"/>
              <a:t>--Get people interested in your work</a:t>
            </a:r>
            <a:endParaRPr lang="en-US" dirty="0"/>
          </a:p>
          <a:p>
            <a:r>
              <a:rPr lang="en-US" baseline="0" dirty="0"/>
              <a:t>--Effectively communicate your work</a:t>
            </a:r>
          </a:p>
          <a:p>
            <a:r>
              <a:rPr lang="en-US" baseline="0" dirty="0"/>
              <a:t>--Demonstrate your expertise</a:t>
            </a:r>
          </a:p>
          <a:p>
            <a:endParaRPr lang="en-US" baseline="0" dirty="0"/>
          </a:p>
          <a:p>
            <a:r>
              <a:rPr lang="en-US" baseline="0" dirty="0"/>
              <a:t>Anytime you are sharing your work, whether that be through a presentation, poster, paper, or other communication venue, think of it as a professional opportunity. The person who is reading/seeing/listening to your work could be a potential employer or funder or they could know someone who is. This can be a chance for you to network, practice networking, and further your career. Your ability to communicate effectively with different types of audiences reflects upon you.</a:t>
            </a:r>
          </a:p>
        </p:txBody>
      </p:sp>
      <p:sp>
        <p:nvSpPr>
          <p:cNvPr id="4" name="Slide Number Placeholder 3"/>
          <p:cNvSpPr>
            <a:spLocks noGrp="1"/>
          </p:cNvSpPr>
          <p:nvPr>
            <p:ph type="sldNum" sz="quarter" idx="10"/>
          </p:nvPr>
        </p:nvSpPr>
        <p:spPr/>
        <p:txBody>
          <a:bodyPr/>
          <a:lstStyle/>
          <a:p>
            <a:fld id="{2A9B3AE1-2B6A-4ACA-8FBD-D100A529A7AD}" type="slidenum">
              <a:rPr lang="en-US" smtClean="0"/>
              <a:pPr/>
              <a:t>8</a:t>
            </a:fld>
            <a:endParaRPr lang="en-US"/>
          </a:p>
        </p:txBody>
      </p:sp>
    </p:spTree>
    <p:extLst>
      <p:ext uri="{BB962C8B-B14F-4D97-AF65-F5344CB8AC3E}">
        <p14:creationId xmlns:p14="http://schemas.microsoft.com/office/powerpoint/2010/main" val="1089091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a:t>
            </a:r>
            <a:r>
              <a:rPr lang="en-US" baseline="0" dirty="0"/>
              <a:t> to be a stellar communicator, you must always keep one thing in mind.</a:t>
            </a:r>
          </a:p>
          <a:p>
            <a:r>
              <a:rPr lang="en-US" dirty="0"/>
              <a:t>Who is your audience?</a:t>
            </a:r>
          </a:p>
          <a:p>
            <a:r>
              <a:rPr lang="en-US" dirty="0"/>
              <a:t>What are their needs? Put yourself in their shoes.</a:t>
            </a:r>
            <a:r>
              <a:rPr lang="en-US" baseline="0" dirty="0"/>
              <a:t> Think from their perspective</a:t>
            </a:r>
            <a:endParaRPr lang="en-US" dirty="0"/>
          </a:p>
          <a:p>
            <a:endParaRPr lang="en-US" dirty="0"/>
          </a:p>
          <a:p>
            <a:r>
              <a:rPr lang="en-US" dirty="0"/>
              <a:t>This is the most important piece</a:t>
            </a:r>
            <a:r>
              <a:rPr lang="en-US" baseline="0" dirty="0"/>
              <a:t> of information shared here.</a:t>
            </a:r>
          </a:p>
          <a:p>
            <a:endParaRPr lang="en-US" dirty="0"/>
          </a:p>
          <a:p>
            <a:r>
              <a:rPr lang="en-US" dirty="0"/>
              <a:t>Your audience should</a:t>
            </a:r>
            <a:r>
              <a:rPr lang="en-US" baseline="0" dirty="0"/>
              <a:t> </a:t>
            </a:r>
            <a:r>
              <a:rPr lang="en-US" dirty="0"/>
              <a:t>walk</a:t>
            </a:r>
            <a:r>
              <a:rPr lang="en-US" baseline="0" dirty="0"/>
              <a:t> away with an appreciation for what you do.</a:t>
            </a:r>
          </a:p>
          <a:p>
            <a:endParaRPr lang="en-US" baseline="0" dirty="0"/>
          </a:p>
          <a:p>
            <a:r>
              <a:rPr lang="en-US" baseline="0" dirty="0"/>
              <a:t>What is the take home message for your talk? For your slide? What do you want them to do/think/know/believe?</a:t>
            </a:r>
          </a:p>
          <a:p>
            <a:endParaRPr lang="en-US" baseline="0" dirty="0"/>
          </a:p>
          <a:p>
            <a:pPr marL="0" marR="0" indent="0" algn="l" defTabSz="4572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Calibri" charset="0"/>
                <a:ea typeface="ＭＳ Ｐゴシック" charset="-128"/>
                <a:cs typeface="ＭＳ Ｐゴシック" charset="-128"/>
              </a:rPr>
              <a:t>Big picture </a:t>
            </a:r>
            <a:r>
              <a:rPr lang="en-US" sz="1200" kern="1200" dirty="0">
                <a:solidFill>
                  <a:schemeClr val="tx1"/>
                </a:solidFill>
                <a:effectLst/>
                <a:latin typeface="Calibri" charset="0"/>
                <a:ea typeface="ＭＳ Ｐゴシック" charset="-128"/>
                <a:cs typeface="ＭＳ Ｐゴシック" charset="-128"/>
                <a:sym typeface="Wingdings"/>
              </a:rPr>
              <a:t></a:t>
            </a:r>
            <a:r>
              <a:rPr lang="en-US" sz="1200" kern="1200" dirty="0">
                <a:solidFill>
                  <a:schemeClr val="tx1"/>
                </a:solidFill>
                <a:effectLst/>
                <a:latin typeface="Calibri" charset="0"/>
                <a:ea typeface="ＭＳ Ｐゴシック" charset="-128"/>
                <a:cs typeface="ＭＳ Ｐゴシック" charset="-128"/>
              </a:rPr>
              <a:t> your results </a:t>
            </a:r>
            <a:r>
              <a:rPr lang="en-US" sz="1200" kern="1200" dirty="0">
                <a:solidFill>
                  <a:schemeClr val="tx1"/>
                </a:solidFill>
                <a:effectLst/>
                <a:latin typeface="Calibri" charset="0"/>
                <a:ea typeface="ＭＳ Ｐゴシック" charset="-128"/>
                <a:cs typeface="ＭＳ Ｐゴシック" charset="-128"/>
                <a:sym typeface="Wingdings"/>
              </a:rPr>
              <a:t></a:t>
            </a:r>
            <a:r>
              <a:rPr lang="en-US" sz="1200" kern="1200" dirty="0">
                <a:solidFill>
                  <a:schemeClr val="tx1"/>
                </a:solidFill>
                <a:effectLst/>
                <a:latin typeface="Calibri" charset="0"/>
                <a:ea typeface="ＭＳ Ｐゴシック" charset="-128"/>
                <a:cs typeface="ＭＳ Ｐゴシック" charset="-128"/>
              </a:rPr>
              <a:t> big picture (and how you have changed it, what does this all mean)</a:t>
            </a:r>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Calibri" charset="0"/>
              <a:ea typeface="ＭＳ Ｐゴシック" charset="-128"/>
              <a:cs typeface="ＭＳ Ｐゴシック" charset="-128"/>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baseline="0" dirty="0"/>
              <a:t>Tell them an interesting story. You can do this in a variety of formats.</a:t>
            </a:r>
            <a:endParaRPr lang="en-US" dirty="0"/>
          </a:p>
          <a:p>
            <a:pPr marL="0" marR="0" indent="0" algn="l" defTabSz="4572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Calibri" charset="0"/>
              <a:ea typeface="ＭＳ Ｐゴシック" charset="-128"/>
              <a:cs typeface="ＭＳ Ｐゴシック" charset="-128"/>
            </a:endParaRP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2A9B3AE1-2B6A-4ACA-8FBD-D100A529A7AD}" type="slidenum">
              <a:rPr lang="en-US" smtClean="0"/>
              <a:pPr/>
              <a:t>9</a:t>
            </a:fld>
            <a:endParaRPr lang="en-US"/>
          </a:p>
        </p:txBody>
      </p:sp>
    </p:spTree>
    <p:extLst>
      <p:ext uri="{BB962C8B-B14F-4D97-AF65-F5344CB8AC3E}">
        <p14:creationId xmlns:p14="http://schemas.microsoft.com/office/powerpoint/2010/main" val="3683487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en-US"/>
              <a:t>Click to edit Master title style</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D3DB332-57B0-40D7-83F4-D3F22747842B}" type="datetimeFigureOut">
              <a:rPr lang="en-US" smtClean="0"/>
              <a:pPr/>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en-US"/>
              <a:t>Click to edit Master text styles</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891A89C0-FF7E-420D-A886-056E99219F80}" type="datetimeFigureOut">
              <a:rPr lang="en-US" smtClean="0"/>
              <a:pPr/>
              <a:t>6/7/2021</a:t>
            </a:fld>
            <a:endParaRPr lang="en-US"/>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98AE347-3736-4E8D-9D38-BF73CA062F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en-US"/>
              <a:t>Click to edit Master title style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2FDB40-3158-4F97-A7B2-A0024D1D9992}" type="datetimeFigureOut">
              <a:rPr lang="en-US" smtClean="0"/>
              <a:pPr/>
              <a:t>6/7/2021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769613-2E42-4ED2-94A5-B4792E233EA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952FDB40-3158-4F97-A7B2-A0024D1D9992}" type="datetimeFigureOut">
              <a:rPr lang="en-US" smtClean="0"/>
              <a:pPr/>
              <a:t>6/7/2021</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4A769613-2E42-4ED2-94A5-B4792E233EA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2E940DE-5E4D-48ED-A937-5B30D1D98C48}" type="datetimeFigureOut">
              <a:rPr lang="en-US" smtClean="0"/>
              <a:pPr/>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B75473-BB97-45CE-8C67-09A8BE269CEA}"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en-US"/>
              <a:t>Click to edit Master title style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E632901F-3559-4FB8-8599-5BE75933A6A9}" type="datetimeFigureOut">
              <a:rPr lang="en-US" smtClean="0"/>
              <a:pPr/>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AEDC5-BEB5-4C1B-9A39-3D78074E5331}" type="slidenum">
              <a:rPr lang="en-US" smtClean="0"/>
              <a:pPr/>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83C40FB-C968-44C6-BE8E-3DECB7EB8EAA}" type="datetimeFigureOut">
              <a:rPr lang="en-US" smtClean="0"/>
              <a:pPr/>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C69F23-CB07-4EE0-8B37-721062FD780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en-US"/>
              <a:t>Click to edit Master title style</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952FDB40-3158-4F97-A7B2-A0024D1D9992}" type="datetimeFigureOut">
              <a:rPr lang="en-US" smtClean="0"/>
              <a:pPr/>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769613-2E42-4ED2-94A5-B4792E233EA7}" type="slidenum">
              <a:rPr lang="en-US" smtClean="0"/>
              <a:pPr/>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A571F9-BA9C-454E-AC84-E606BD38155A}" type="datetimeFigureOut">
              <a:rPr lang="en-US" smtClean="0"/>
              <a:pPr/>
              <a:t>6/7/2021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en-US"/>
              <a:t>Click to edit Master title style</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1018BD7D-3725-4EC6-B16F-615CFABB1E5B}" type="datetimeFigureOut">
              <a:rPr lang="en-US" smtClean="0"/>
              <a:pPr/>
              <a:t>6/7/2021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15C3E1-95EB-4414-ABF6-2AC416129FD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DD0C9230-AE02-40BE-907F-99CC907AAC83}" type="datetimeFigureOut">
              <a:rPr lang="en-US" smtClean="0"/>
              <a:pPr/>
              <a:t>6/7/2021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59EAEA-2259-4D5F-B2E4-82E291E11F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2D48285-9CE7-4614-ACA2-2719283336F2}" type="datetimeFigureOut">
              <a:rPr lang="en-US" smtClean="0"/>
              <a:pPr/>
              <a:t>6/7/2021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AE6497-7054-4CE4-97EA-D879F64E0785}" type="slidenum">
              <a:rPr lang="en-US" smtClean="0"/>
              <a:pPr/>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315503A8-2FE6-4B94-982B-BC7D09C98793}" type="datetimeFigureOut">
              <a:rPr lang="en-US" smtClean="0"/>
              <a:pPr/>
              <a:t>6/7/2021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8D186A-C37B-4F4C-B469-988DC83DACB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4FC083A5-11D3-4190-80D0-54A865E1B443}" type="datetimeFigureOut">
              <a:rPr lang="en-US" smtClean="0"/>
              <a:pPr/>
              <a:t>6/7/2021</a:t>
            </a:fld>
            <a:endParaRPr lang="en-US"/>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0C6C26E4-C3E8-49D4-9938-31DCB2ABF582}" type="slidenum">
              <a:rPr lang="en-US" smtClean="0"/>
              <a:pPr/>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en-US"/>
              <a:t>Click to edit Master title style</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952FDB40-3158-4F97-A7B2-A0024D1D9992}" type="datetimeFigureOut">
              <a:rPr lang="en-US" smtClean="0"/>
              <a:pPr/>
              <a:t>6/7/2021</a:t>
            </a:fld>
            <a:endParaRPr lang="en-US"/>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4A769613-2E42-4ED2-94A5-B4792E233EA7}"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94" r:id="rId12"/>
    <p:sldLayoutId id="2147484395" r:id="rId13"/>
    <p:sldLayoutId id="2147484396" r:id="rId14"/>
  </p:sldLayoutIdLst>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985" y="620687"/>
            <a:ext cx="8961937" cy="3096344"/>
            <a:chOff x="60985" y="1340768"/>
            <a:chExt cx="8961937" cy="3096344"/>
          </a:xfrm>
        </p:grpSpPr>
        <p:pic>
          <p:nvPicPr>
            <p:cNvPr id="3" name="Picture 2"/>
            <p:cNvPicPr>
              <a:picLocks noChangeAspect="1"/>
            </p:cNvPicPr>
            <p:nvPr/>
          </p:nvPicPr>
          <p:blipFill>
            <a:blip r:embed="rId3"/>
            <a:stretch>
              <a:fillRect/>
            </a:stretch>
          </p:blipFill>
          <p:spPr>
            <a:xfrm>
              <a:off x="5950580" y="1770690"/>
              <a:ext cx="3072342" cy="2304257"/>
            </a:xfrm>
            <a:prstGeom prst="rect">
              <a:avLst/>
            </a:prstGeom>
          </p:spPr>
        </p:pic>
        <p:pic>
          <p:nvPicPr>
            <p:cNvPr id="4" name="Picture 3"/>
            <p:cNvPicPr>
              <a:picLocks noChangeAspect="1"/>
            </p:cNvPicPr>
            <p:nvPr/>
          </p:nvPicPr>
          <p:blipFill>
            <a:blip r:embed="rId4"/>
            <a:stretch>
              <a:fillRect/>
            </a:stretch>
          </p:blipFill>
          <p:spPr>
            <a:xfrm>
              <a:off x="60985" y="1412775"/>
              <a:ext cx="3643780" cy="3024337"/>
            </a:xfrm>
            <a:prstGeom prst="rect">
              <a:avLst/>
            </a:prstGeom>
          </p:spPr>
        </p:pic>
        <p:sp>
          <p:nvSpPr>
            <p:cNvPr id="5" name="TextBox 4"/>
            <p:cNvSpPr txBox="1"/>
            <p:nvPr/>
          </p:nvSpPr>
          <p:spPr>
            <a:xfrm>
              <a:off x="3723344" y="1340768"/>
              <a:ext cx="1944216" cy="2646878"/>
            </a:xfrm>
            <a:prstGeom prst="rect">
              <a:avLst/>
            </a:prstGeom>
            <a:noFill/>
          </p:spPr>
          <p:txBody>
            <a:bodyPr wrap="square" rtlCol="0">
              <a:spAutoFit/>
            </a:bodyPr>
            <a:lstStyle/>
            <a:p>
              <a:r>
                <a:rPr lang="en-US" sz="16600" dirty="0"/>
                <a:t>&amp;</a:t>
              </a:r>
            </a:p>
          </p:txBody>
        </p:sp>
      </p:grpSp>
      <p:sp>
        <p:nvSpPr>
          <p:cNvPr id="7" name="TextBox 6"/>
          <p:cNvSpPr txBox="1"/>
          <p:nvPr/>
        </p:nvSpPr>
        <p:spPr>
          <a:xfrm>
            <a:off x="1619672" y="3861048"/>
            <a:ext cx="6048672" cy="1323439"/>
          </a:xfrm>
          <a:prstGeom prst="rect">
            <a:avLst/>
          </a:prstGeom>
          <a:noFill/>
        </p:spPr>
        <p:txBody>
          <a:bodyPr wrap="square" rtlCol="0">
            <a:spAutoFit/>
          </a:bodyPr>
          <a:lstStyle/>
          <a:p>
            <a:pPr algn="ctr"/>
            <a:r>
              <a:rPr lang="en-US" sz="4000" b="1" dirty="0"/>
              <a:t>Successful Posters Presentations</a:t>
            </a:r>
          </a:p>
        </p:txBody>
      </p:sp>
      <p:sp>
        <p:nvSpPr>
          <p:cNvPr id="9" name="Subtitle 2"/>
          <p:cNvSpPr txBox="1">
            <a:spLocks/>
          </p:cNvSpPr>
          <p:nvPr/>
        </p:nvSpPr>
        <p:spPr>
          <a:xfrm>
            <a:off x="1592910" y="5320017"/>
            <a:ext cx="6400800" cy="1057672"/>
          </a:xfrm>
          <a:prstGeom prst="rect">
            <a:avLst/>
          </a:prstGeom>
        </p:spPr>
        <p:txBody>
          <a:bodyPr/>
          <a:lst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a:lstStyle>
          <a:p>
            <a:pPr marL="0" indent="0" algn="ctr">
              <a:spcBef>
                <a:spcPts val="0"/>
              </a:spcBef>
              <a:buNone/>
            </a:pPr>
            <a:r>
              <a:rPr lang="en-US" b="1" dirty="0">
                <a:latin typeface="Arial Black"/>
                <a:cs typeface="Arial Black"/>
              </a:rPr>
              <a:t>Stacia (Whitworth</a:t>
            </a:r>
            <a:r>
              <a:rPr lang="en-US" b="1">
                <a:latin typeface="Arial Black"/>
                <a:cs typeface="Arial Black"/>
              </a:rPr>
              <a:t>) Miller &amp; Julie Scales</a:t>
            </a:r>
            <a:endParaRPr lang="en-US" b="1" dirty="0">
              <a:latin typeface="Arial Black"/>
              <a:cs typeface="Arial Black"/>
            </a:endParaRPr>
          </a:p>
        </p:txBody>
      </p:sp>
    </p:spTree>
    <p:extLst>
      <p:ext uri="{BB962C8B-B14F-4D97-AF65-F5344CB8AC3E}">
        <p14:creationId xmlns:p14="http://schemas.microsoft.com/office/powerpoint/2010/main" val="1378796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4327" y="-1777999"/>
            <a:ext cx="13187009" cy="9849556"/>
          </a:xfrm>
          <a:prstGeom prst="rect">
            <a:avLst/>
          </a:prstGeom>
        </p:spPr>
      </p:pic>
      <p:sp>
        <p:nvSpPr>
          <p:cNvPr id="3" name="TextBox 2"/>
          <p:cNvSpPr txBox="1"/>
          <p:nvPr/>
        </p:nvSpPr>
        <p:spPr>
          <a:xfrm>
            <a:off x="230175" y="-56444"/>
            <a:ext cx="8829159" cy="1200329"/>
          </a:xfrm>
          <a:prstGeom prst="rect">
            <a:avLst/>
          </a:prstGeom>
          <a:noFill/>
        </p:spPr>
        <p:txBody>
          <a:bodyPr wrap="none" rtlCol="0">
            <a:spAutoFit/>
          </a:bodyPr>
          <a:lstStyle/>
          <a:p>
            <a:r>
              <a:rPr lang="en-US" sz="7200" dirty="0">
                <a:solidFill>
                  <a:schemeClr val="tx1"/>
                </a:solidFill>
              </a:rPr>
              <a:t>PRESENTATIONS</a:t>
            </a:r>
          </a:p>
        </p:txBody>
      </p:sp>
    </p:spTree>
    <p:extLst>
      <p:ext uri="{BB962C8B-B14F-4D97-AF65-F5344CB8AC3E}">
        <p14:creationId xmlns:p14="http://schemas.microsoft.com/office/powerpoint/2010/main" val="2882987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ster-presentatio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576" y="-649111"/>
            <a:ext cx="11260667" cy="7507111"/>
          </a:xfrm>
          <a:prstGeom prst="rect">
            <a:avLst/>
          </a:prstGeom>
        </p:spPr>
      </p:pic>
      <p:sp>
        <p:nvSpPr>
          <p:cNvPr id="5" name="Rectangle 4"/>
          <p:cNvSpPr/>
          <p:nvPr/>
        </p:nvSpPr>
        <p:spPr>
          <a:xfrm>
            <a:off x="4093794" y="-139180"/>
            <a:ext cx="5374750" cy="1062047"/>
          </a:xfrm>
          <a:prstGeom prst="rect">
            <a:avLst/>
          </a:prstGeom>
          <a:solidFill>
            <a:srgbClr val="F4EED1">
              <a:alpha val="6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139952" y="-139180"/>
            <a:ext cx="4990940" cy="1200329"/>
          </a:xfrm>
          <a:prstGeom prst="rect">
            <a:avLst/>
          </a:prstGeom>
          <a:noFill/>
        </p:spPr>
        <p:txBody>
          <a:bodyPr wrap="square" rtlCol="0">
            <a:spAutoFit/>
          </a:bodyPr>
          <a:lstStyle/>
          <a:p>
            <a:r>
              <a:rPr lang="en-US" sz="7200" dirty="0">
                <a:solidFill>
                  <a:schemeClr val="bg2"/>
                </a:solidFill>
              </a:rPr>
              <a:t>POSTERS</a:t>
            </a:r>
          </a:p>
        </p:txBody>
      </p:sp>
    </p:spTree>
    <p:extLst>
      <p:ext uri="{BB962C8B-B14F-4D97-AF65-F5344CB8AC3E}">
        <p14:creationId xmlns:p14="http://schemas.microsoft.com/office/powerpoint/2010/main" val="2867289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99592" y="620688"/>
            <a:ext cx="7416824" cy="5472608"/>
          </a:xfrm>
        </p:spPr>
        <p:txBody>
          <a:bodyPr>
            <a:normAutofit fontScale="90000"/>
          </a:bodyPr>
          <a:lstStyle/>
          <a:p>
            <a:br>
              <a:rPr lang="en-US" sz="6000" dirty="0">
                <a:latin typeface="Arial Black"/>
                <a:cs typeface="Arial Black"/>
              </a:rPr>
            </a:br>
            <a:br>
              <a:rPr lang="en-US" sz="6000" dirty="0">
                <a:latin typeface="Arial Black"/>
                <a:cs typeface="Arial Black"/>
              </a:rPr>
            </a:br>
            <a:r>
              <a:rPr lang="en-US" sz="9000" cap="all" dirty="0">
                <a:latin typeface="Arial Black"/>
                <a:cs typeface="Arial Black"/>
              </a:rPr>
              <a:t>One size </a:t>
            </a:r>
            <a:br>
              <a:rPr lang="en-US" sz="9000" cap="all" dirty="0">
                <a:latin typeface="Arial Black"/>
                <a:cs typeface="Arial Black"/>
              </a:rPr>
            </a:br>
            <a:r>
              <a:rPr lang="en-US" sz="9000" cap="all" dirty="0">
                <a:latin typeface="Arial Black"/>
                <a:cs typeface="Arial Black"/>
              </a:rPr>
              <a:t>does not </a:t>
            </a:r>
            <a:br>
              <a:rPr lang="en-US" sz="9000" cap="all" dirty="0">
                <a:latin typeface="Arial Black"/>
                <a:cs typeface="Arial Black"/>
              </a:rPr>
            </a:br>
            <a:r>
              <a:rPr lang="en-US" sz="9000" cap="all" dirty="0">
                <a:latin typeface="Arial Black"/>
                <a:cs typeface="Arial Black"/>
              </a:rPr>
              <a:t>fit all</a:t>
            </a:r>
            <a:br>
              <a:rPr lang="en-US" sz="9000" cap="all" dirty="0">
                <a:latin typeface="Arial Black"/>
                <a:cs typeface="Arial Black"/>
              </a:rPr>
            </a:br>
            <a:br>
              <a:rPr lang="en-US" sz="9000" cap="all" dirty="0">
                <a:latin typeface="Arial Black"/>
                <a:cs typeface="Arial Black"/>
              </a:rPr>
            </a:br>
            <a:endParaRPr lang="en-US" sz="9000" cap="all" dirty="0">
              <a:latin typeface="Arial Black"/>
              <a:cs typeface="Arial Black"/>
            </a:endParaRPr>
          </a:p>
        </p:txBody>
      </p:sp>
    </p:spTree>
    <p:extLst>
      <p:ext uri="{BB962C8B-B14F-4D97-AF65-F5344CB8AC3E}">
        <p14:creationId xmlns:p14="http://schemas.microsoft.com/office/powerpoint/2010/main" val="2908251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11560" y="404664"/>
            <a:ext cx="7772400" cy="6840760"/>
          </a:xfrm>
        </p:spPr>
        <p:txBody>
          <a:bodyPr>
            <a:normAutofit fontScale="90000"/>
          </a:bodyPr>
          <a:lstStyle/>
          <a:p>
            <a:r>
              <a:rPr lang="en-US" sz="14400" b="1" dirty="0">
                <a:latin typeface="Arial" panose="020B0604020202020204" pitchFamily="34" charset="0"/>
                <a:cs typeface="Arial" panose="020B0604020202020204" pitchFamily="34" charset="0"/>
              </a:rPr>
              <a:t>DESIGN</a:t>
            </a:r>
            <a:br>
              <a:rPr lang="en-US" sz="6000" dirty="0">
                <a:latin typeface="Arial Black"/>
                <a:cs typeface="Arial Black"/>
              </a:rPr>
            </a:br>
            <a:br>
              <a:rPr lang="en-US" sz="6000" dirty="0">
                <a:latin typeface="Arial Black"/>
                <a:cs typeface="Arial Black"/>
              </a:rPr>
            </a:br>
            <a:br>
              <a:rPr lang="en-US" sz="9600" dirty="0">
                <a:solidFill>
                  <a:srgbClr val="000000"/>
                </a:solidFill>
              </a:rPr>
            </a:br>
            <a:br>
              <a:rPr lang="en-US" sz="9000" cap="all" dirty="0">
                <a:latin typeface="Arial Black"/>
                <a:cs typeface="Arial Black"/>
              </a:rPr>
            </a:br>
            <a:endParaRPr lang="en-US" sz="9000" cap="all" dirty="0">
              <a:latin typeface="Arial Black"/>
              <a:cs typeface="Arial Black"/>
            </a:endParaRPr>
          </a:p>
        </p:txBody>
      </p:sp>
      <p:pic>
        <p:nvPicPr>
          <p:cNvPr id="3" name="Picture 2" descr="non-designers-design-book.jpeg">
            <a:extLst>
              <a:ext uri="{FF2B5EF4-FFF2-40B4-BE49-F238E27FC236}">
                <a16:creationId xmlns:a16="http://schemas.microsoft.com/office/drawing/2014/main" id="{3C800898-40F4-2949-BBDA-EE075F491E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5176" y="2420888"/>
            <a:ext cx="3005167" cy="4293096"/>
          </a:xfrm>
          <a:prstGeom prst="rect">
            <a:avLst/>
          </a:prstGeom>
        </p:spPr>
      </p:pic>
    </p:spTree>
    <p:extLst>
      <p:ext uri="{BB962C8B-B14F-4D97-AF65-F5344CB8AC3E}">
        <p14:creationId xmlns:p14="http://schemas.microsoft.com/office/powerpoint/2010/main" val="2063248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1249477"/>
            <a:ext cx="2232248" cy="5632311"/>
          </a:xfrm>
          <a:prstGeom prst="rect">
            <a:avLst/>
          </a:prstGeom>
          <a:noFill/>
        </p:spPr>
        <p:txBody>
          <a:bodyPr wrap="square" rtlCol="0">
            <a:spAutoFit/>
          </a:bodyPr>
          <a:lstStyle/>
          <a:p>
            <a:r>
              <a:rPr lang="en-US" sz="9000" dirty="0">
                <a:solidFill>
                  <a:schemeClr val="tx1"/>
                </a:solidFill>
              </a:rPr>
              <a:t>C</a:t>
            </a:r>
          </a:p>
          <a:p>
            <a:r>
              <a:rPr lang="en-US" sz="9000" dirty="0">
                <a:solidFill>
                  <a:schemeClr val="tx1"/>
                </a:solidFill>
              </a:rPr>
              <a:t>R</a:t>
            </a:r>
          </a:p>
          <a:p>
            <a:r>
              <a:rPr lang="en-US" sz="9000" dirty="0">
                <a:solidFill>
                  <a:schemeClr val="tx1"/>
                </a:solidFill>
              </a:rPr>
              <a:t>A</a:t>
            </a:r>
          </a:p>
          <a:p>
            <a:r>
              <a:rPr lang="en-US" sz="9000" dirty="0">
                <a:solidFill>
                  <a:schemeClr val="tx1"/>
                </a:solidFill>
              </a:rPr>
              <a:t>P</a:t>
            </a:r>
          </a:p>
        </p:txBody>
      </p:sp>
    </p:spTree>
    <p:extLst>
      <p:ext uri="{BB962C8B-B14F-4D97-AF65-F5344CB8AC3E}">
        <p14:creationId xmlns:p14="http://schemas.microsoft.com/office/powerpoint/2010/main" val="1617141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260648"/>
            <a:ext cx="9144000" cy="5632311"/>
          </a:xfrm>
          <a:prstGeom prst="rect">
            <a:avLst/>
          </a:prstGeom>
          <a:noFill/>
        </p:spPr>
        <p:txBody>
          <a:bodyPr wrap="square" rtlCol="0">
            <a:spAutoFit/>
          </a:bodyPr>
          <a:lstStyle/>
          <a:p>
            <a:r>
              <a:rPr lang="en-US" sz="9000" dirty="0">
                <a:solidFill>
                  <a:schemeClr val="tx1"/>
                </a:solidFill>
              </a:rPr>
              <a:t>C</a:t>
            </a:r>
            <a:r>
              <a:rPr lang="en-US" sz="9000" dirty="0">
                <a:solidFill>
                  <a:srgbClr val="000000"/>
                </a:solidFill>
              </a:rPr>
              <a:t>ONTRAST</a:t>
            </a:r>
          </a:p>
          <a:p>
            <a:r>
              <a:rPr lang="en-US" sz="9000" dirty="0">
                <a:solidFill>
                  <a:schemeClr val="tx1"/>
                </a:solidFill>
              </a:rPr>
              <a:t>R</a:t>
            </a:r>
            <a:r>
              <a:rPr lang="en-US" sz="9000" dirty="0">
                <a:solidFill>
                  <a:srgbClr val="000000"/>
                </a:solidFill>
              </a:rPr>
              <a:t>EPETITION</a:t>
            </a:r>
          </a:p>
          <a:p>
            <a:r>
              <a:rPr lang="en-US" sz="9000" dirty="0">
                <a:solidFill>
                  <a:schemeClr val="tx1"/>
                </a:solidFill>
              </a:rPr>
              <a:t>A</a:t>
            </a:r>
            <a:r>
              <a:rPr lang="en-US" sz="9000" dirty="0">
                <a:solidFill>
                  <a:srgbClr val="000000"/>
                </a:solidFill>
              </a:rPr>
              <a:t>LIGNMENT</a:t>
            </a:r>
          </a:p>
          <a:p>
            <a:r>
              <a:rPr lang="en-US" sz="9000" dirty="0">
                <a:solidFill>
                  <a:schemeClr val="tx1"/>
                </a:solidFill>
              </a:rPr>
              <a:t>P</a:t>
            </a:r>
            <a:r>
              <a:rPr lang="en-US" sz="9000" dirty="0">
                <a:solidFill>
                  <a:srgbClr val="000000"/>
                </a:solidFill>
              </a:rPr>
              <a:t>ROXIMITY</a:t>
            </a:r>
          </a:p>
        </p:txBody>
      </p:sp>
    </p:spTree>
    <p:extLst>
      <p:ext uri="{BB962C8B-B14F-4D97-AF65-F5344CB8AC3E}">
        <p14:creationId xmlns:p14="http://schemas.microsoft.com/office/powerpoint/2010/main" val="242026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340768"/>
            <a:ext cx="7920880" cy="5632311"/>
          </a:xfrm>
          <a:prstGeom prst="rect">
            <a:avLst/>
          </a:prstGeom>
          <a:noFill/>
        </p:spPr>
        <p:txBody>
          <a:bodyPr wrap="square" rtlCol="0">
            <a:spAutoFit/>
          </a:bodyPr>
          <a:lstStyle/>
          <a:p>
            <a:r>
              <a:rPr lang="en-US" sz="9000" dirty="0">
                <a:solidFill>
                  <a:schemeClr val="tx1"/>
                </a:solidFill>
              </a:rPr>
              <a:t>C</a:t>
            </a:r>
            <a:r>
              <a:rPr lang="en-US" sz="9000" dirty="0">
                <a:solidFill>
                  <a:srgbClr val="000000"/>
                </a:solidFill>
              </a:rPr>
              <a:t>ONTRAST</a:t>
            </a:r>
          </a:p>
          <a:p>
            <a:r>
              <a:rPr lang="en-US" sz="9000" dirty="0">
                <a:solidFill>
                  <a:schemeClr val="tx1"/>
                </a:solidFill>
              </a:rPr>
              <a:t>R</a:t>
            </a:r>
          </a:p>
          <a:p>
            <a:r>
              <a:rPr lang="en-US" sz="9000" dirty="0">
                <a:solidFill>
                  <a:schemeClr val="tx1"/>
                </a:solidFill>
              </a:rPr>
              <a:t>A</a:t>
            </a:r>
          </a:p>
          <a:p>
            <a:r>
              <a:rPr lang="en-US" sz="9000" dirty="0">
                <a:solidFill>
                  <a:schemeClr val="tx1"/>
                </a:solidFill>
              </a:rPr>
              <a:t>P</a:t>
            </a:r>
          </a:p>
        </p:txBody>
      </p:sp>
    </p:spTree>
    <p:extLst>
      <p:ext uri="{BB962C8B-B14F-4D97-AF65-F5344CB8AC3E}">
        <p14:creationId xmlns:p14="http://schemas.microsoft.com/office/powerpoint/2010/main" val="1639905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600" y="0"/>
            <a:ext cx="9144000" cy="5632311"/>
          </a:xfrm>
          <a:prstGeom prst="rect">
            <a:avLst/>
          </a:prstGeom>
          <a:noFill/>
        </p:spPr>
        <p:txBody>
          <a:bodyPr wrap="square" rtlCol="0">
            <a:spAutoFit/>
          </a:bodyPr>
          <a:lstStyle/>
          <a:p>
            <a:r>
              <a:rPr lang="en-US" sz="9000" dirty="0">
                <a:solidFill>
                  <a:schemeClr val="tx1"/>
                </a:solidFill>
              </a:rPr>
              <a:t>CONTRAST</a:t>
            </a:r>
          </a:p>
          <a:p>
            <a:r>
              <a:rPr lang="en-US" sz="9000" dirty="0">
                <a:solidFill>
                  <a:schemeClr val="tx1"/>
                </a:solidFill>
              </a:rPr>
              <a:t>R</a:t>
            </a:r>
          </a:p>
          <a:p>
            <a:r>
              <a:rPr lang="en-US" sz="9000" dirty="0">
                <a:solidFill>
                  <a:schemeClr val="tx1"/>
                </a:solidFill>
              </a:rPr>
              <a:t>A</a:t>
            </a:r>
          </a:p>
          <a:p>
            <a:r>
              <a:rPr lang="en-US" sz="9000" dirty="0">
                <a:solidFill>
                  <a:schemeClr val="tx1"/>
                </a:solidFill>
              </a:rPr>
              <a:t>P</a:t>
            </a:r>
          </a:p>
        </p:txBody>
      </p:sp>
    </p:spTree>
    <p:extLst>
      <p:ext uri="{BB962C8B-B14F-4D97-AF65-F5344CB8AC3E}">
        <p14:creationId xmlns:p14="http://schemas.microsoft.com/office/powerpoint/2010/main" val="674224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71600" y="1340769"/>
            <a:ext cx="7488832" cy="5632311"/>
          </a:xfrm>
          <a:prstGeom prst="rect">
            <a:avLst/>
          </a:prstGeom>
          <a:noFill/>
        </p:spPr>
        <p:txBody>
          <a:bodyPr wrap="square" rtlCol="0">
            <a:spAutoFit/>
          </a:bodyPr>
          <a:lstStyle/>
          <a:p>
            <a:r>
              <a:rPr lang="en-US" sz="9000" dirty="0">
                <a:solidFill>
                  <a:schemeClr val="tx1">
                    <a:lumMod val="50000"/>
                  </a:schemeClr>
                </a:solidFill>
              </a:rPr>
              <a:t>CONTRAST</a:t>
            </a:r>
          </a:p>
          <a:p>
            <a:r>
              <a:rPr lang="en-US" sz="9000" dirty="0">
                <a:solidFill>
                  <a:srgbClr val="7F7F7F"/>
                </a:solidFill>
              </a:rPr>
              <a:t>R</a:t>
            </a:r>
          </a:p>
          <a:p>
            <a:r>
              <a:rPr lang="en-US" sz="9000" dirty="0">
                <a:solidFill>
                  <a:srgbClr val="7F7F7F"/>
                </a:solidFill>
              </a:rPr>
              <a:t>A</a:t>
            </a:r>
          </a:p>
          <a:p>
            <a:r>
              <a:rPr lang="en-US" sz="9000" dirty="0">
                <a:solidFill>
                  <a:srgbClr val="7F7F7F"/>
                </a:solidFill>
              </a:rPr>
              <a:t>P</a:t>
            </a:r>
          </a:p>
        </p:txBody>
      </p:sp>
    </p:spTree>
    <p:extLst>
      <p:ext uri="{BB962C8B-B14F-4D97-AF65-F5344CB8AC3E}">
        <p14:creationId xmlns:p14="http://schemas.microsoft.com/office/powerpoint/2010/main" val="939216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1412776"/>
            <a:ext cx="7704856" cy="5632311"/>
          </a:xfrm>
          <a:prstGeom prst="rect">
            <a:avLst/>
          </a:prstGeom>
          <a:noFill/>
        </p:spPr>
        <p:txBody>
          <a:bodyPr wrap="square" rtlCol="0">
            <a:spAutoFit/>
          </a:bodyPr>
          <a:lstStyle/>
          <a:p>
            <a:r>
              <a:rPr lang="en-US" sz="9000" dirty="0">
                <a:solidFill>
                  <a:schemeClr val="accent4">
                    <a:lumMod val="60000"/>
                    <a:lumOff val="40000"/>
                  </a:schemeClr>
                </a:solidFill>
              </a:rPr>
              <a:t>CONTRAST</a:t>
            </a:r>
          </a:p>
          <a:p>
            <a:r>
              <a:rPr lang="en-US" sz="9000" dirty="0">
                <a:solidFill>
                  <a:schemeClr val="accent4">
                    <a:lumMod val="60000"/>
                    <a:lumOff val="40000"/>
                  </a:schemeClr>
                </a:solidFill>
              </a:rPr>
              <a:t>R</a:t>
            </a:r>
          </a:p>
          <a:p>
            <a:r>
              <a:rPr lang="en-US" sz="9000" dirty="0">
                <a:solidFill>
                  <a:schemeClr val="accent4">
                    <a:lumMod val="60000"/>
                    <a:lumOff val="40000"/>
                  </a:schemeClr>
                </a:solidFill>
              </a:rPr>
              <a:t>A</a:t>
            </a:r>
          </a:p>
          <a:p>
            <a:r>
              <a:rPr lang="en-US" sz="9000" dirty="0">
                <a:solidFill>
                  <a:schemeClr val="accent4">
                    <a:lumMod val="60000"/>
                    <a:lumOff val="40000"/>
                  </a:schemeClr>
                </a:solidFill>
              </a:rPr>
              <a:t>P</a:t>
            </a:r>
          </a:p>
        </p:txBody>
      </p:sp>
    </p:spTree>
    <p:extLst>
      <p:ext uri="{BB962C8B-B14F-4D97-AF65-F5344CB8AC3E}">
        <p14:creationId xmlns:p14="http://schemas.microsoft.com/office/powerpoint/2010/main" val="1430425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me-inve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2085" y="0"/>
            <a:ext cx="11354305" cy="6858000"/>
          </a:xfrm>
          <a:prstGeom prst="rect">
            <a:avLst/>
          </a:prstGeom>
        </p:spPr>
      </p:pic>
    </p:spTree>
    <p:extLst>
      <p:ext uri="{BB962C8B-B14F-4D97-AF65-F5344CB8AC3E}">
        <p14:creationId xmlns:p14="http://schemas.microsoft.com/office/powerpoint/2010/main" val="566613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1412776"/>
            <a:ext cx="7704856" cy="5632311"/>
          </a:xfrm>
          <a:prstGeom prst="rect">
            <a:avLst/>
          </a:prstGeom>
          <a:noFill/>
        </p:spPr>
        <p:txBody>
          <a:bodyPr wrap="square" rtlCol="0">
            <a:spAutoFit/>
          </a:bodyPr>
          <a:lstStyle/>
          <a:p>
            <a:r>
              <a:rPr lang="en-US" sz="9000" dirty="0">
                <a:solidFill>
                  <a:schemeClr val="bg2">
                    <a:lumMod val="50000"/>
                  </a:schemeClr>
                </a:solidFill>
              </a:rPr>
              <a:t>CONTRAST</a:t>
            </a:r>
          </a:p>
          <a:p>
            <a:r>
              <a:rPr lang="en-US" sz="9000" dirty="0">
                <a:solidFill>
                  <a:schemeClr val="bg2">
                    <a:lumMod val="50000"/>
                  </a:schemeClr>
                </a:solidFill>
              </a:rPr>
              <a:t>R</a:t>
            </a:r>
          </a:p>
          <a:p>
            <a:r>
              <a:rPr lang="en-US" sz="9000" dirty="0">
                <a:solidFill>
                  <a:schemeClr val="bg2">
                    <a:lumMod val="50000"/>
                  </a:schemeClr>
                </a:solidFill>
              </a:rPr>
              <a:t>A</a:t>
            </a:r>
          </a:p>
          <a:p>
            <a:r>
              <a:rPr lang="en-US" sz="9000" dirty="0">
                <a:solidFill>
                  <a:schemeClr val="bg2">
                    <a:lumMod val="50000"/>
                  </a:schemeClr>
                </a:solidFill>
              </a:rPr>
              <a:t>P</a:t>
            </a:r>
          </a:p>
        </p:txBody>
      </p:sp>
    </p:spTree>
    <p:extLst>
      <p:ext uri="{BB962C8B-B14F-4D97-AF65-F5344CB8AC3E}">
        <p14:creationId xmlns:p14="http://schemas.microsoft.com/office/powerpoint/2010/main" val="2536162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116632"/>
            <a:ext cx="8280920" cy="5760640"/>
          </a:xfrm>
          <a:prstGeom prst="rect">
            <a:avLst/>
          </a:prstGeom>
          <a:noFill/>
        </p:spPr>
        <p:txBody>
          <a:bodyPr wrap="square" rtlCol="0">
            <a:spAutoFit/>
          </a:bodyPr>
          <a:lstStyle/>
          <a:p>
            <a:r>
              <a:rPr lang="en-US" sz="9000" dirty="0">
                <a:solidFill>
                  <a:schemeClr val="bg2">
                    <a:lumMod val="50000"/>
                  </a:schemeClr>
                </a:solidFill>
              </a:rPr>
              <a:t>C</a:t>
            </a:r>
            <a:r>
              <a:rPr lang="en-US" sz="9000" dirty="0">
                <a:solidFill>
                  <a:srgbClr val="000000"/>
                </a:solidFill>
              </a:rPr>
              <a:t>ONTRAST</a:t>
            </a:r>
          </a:p>
          <a:p>
            <a:r>
              <a:rPr lang="en-US" sz="9000" dirty="0">
                <a:solidFill>
                  <a:schemeClr val="tx1"/>
                </a:solidFill>
              </a:rPr>
              <a:t>R</a:t>
            </a:r>
            <a:r>
              <a:rPr lang="en-US" sz="9000" dirty="0">
                <a:solidFill>
                  <a:srgbClr val="000000"/>
                </a:solidFill>
              </a:rPr>
              <a:t>EPETITION</a:t>
            </a:r>
          </a:p>
          <a:p>
            <a:r>
              <a:rPr lang="en-US" sz="9000" dirty="0">
                <a:solidFill>
                  <a:schemeClr val="tx1"/>
                </a:solidFill>
              </a:rPr>
              <a:t>A</a:t>
            </a:r>
          </a:p>
          <a:p>
            <a:r>
              <a:rPr lang="en-US" sz="9000" dirty="0">
                <a:solidFill>
                  <a:schemeClr val="tx1"/>
                </a:solidFill>
              </a:rPr>
              <a:t>P</a:t>
            </a:r>
          </a:p>
        </p:txBody>
      </p:sp>
    </p:spTree>
    <p:extLst>
      <p:ext uri="{BB962C8B-B14F-4D97-AF65-F5344CB8AC3E}">
        <p14:creationId xmlns:p14="http://schemas.microsoft.com/office/powerpoint/2010/main" val="2179223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1240969"/>
            <a:ext cx="9144000" cy="5632311"/>
          </a:xfrm>
          <a:prstGeom prst="rect">
            <a:avLst/>
          </a:prstGeom>
          <a:noFill/>
        </p:spPr>
        <p:txBody>
          <a:bodyPr wrap="square" rtlCol="0">
            <a:spAutoFit/>
          </a:bodyPr>
          <a:lstStyle/>
          <a:p>
            <a:r>
              <a:rPr lang="en-US" sz="9000" dirty="0">
                <a:solidFill>
                  <a:srgbClr val="660066"/>
                </a:solidFill>
              </a:rPr>
              <a:t>C</a:t>
            </a:r>
            <a:r>
              <a:rPr lang="en-US" sz="9000" dirty="0">
                <a:solidFill>
                  <a:srgbClr val="009600"/>
                </a:solidFill>
              </a:rPr>
              <a:t>O</a:t>
            </a:r>
            <a:r>
              <a:rPr lang="en-US" sz="9000" dirty="0">
                <a:solidFill>
                  <a:srgbClr val="3366FF"/>
                </a:solidFill>
              </a:rPr>
              <a:t>N</a:t>
            </a:r>
            <a:r>
              <a:rPr lang="en-US" sz="9000" dirty="0">
                <a:solidFill>
                  <a:srgbClr val="35C0C5"/>
                </a:solidFill>
              </a:rPr>
              <a:t>T</a:t>
            </a:r>
            <a:r>
              <a:rPr lang="en-US" sz="9000" dirty="0">
                <a:solidFill>
                  <a:srgbClr val="C552B5"/>
                </a:solidFill>
              </a:rPr>
              <a:t>R</a:t>
            </a:r>
            <a:r>
              <a:rPr lang="en-US" sz="9000" dirty="0">
                <a:solidFill>
                  <a:srgbClr val="FF6600"/>
                </a:solidFill>
              </a:rPr>
              <a:t>A</a:t>
            </a:r>
            <a:r>
              <a:rPr lang="en-US" sz="9000" dirty="0">
                <a:solidFill>
                  <a:srgbClr val="35C0C5"/>
                </a:solidFill>
              </a:rPr>
              <a:t>S</a:t>
            </a:r>
            <a:r>
              <a:rPr lang="en-US" sz="9000" dirty="0">
                <a:solidFill>
                  <a:srgbClr val="660066"/>
                </a:solidFill>
              </a:rPr>
              <a:t>T</a:t>
            </a:r>
          </a:p>
          <a:p>
            <a:r>
              <a:rPr lang="en-US" sz="9000" dirty="0">
                <a:solidFill>
                  <a:srgbClr val="FF6600"/>
                </a:solidFill>
              </a:rPr>
              <a:t>R</a:t>
            </a:r>
            <a:r>
              <a:rPr lang="en-US" sz="9000" dirty="0">
                <a:solidFill>
                  <a:srgbClr val="000000"/>
                </a:solidFill>
              </a:rPr>
              <a:t>E</a:t>
            </a:r>
            <a:r>
              <a:rPr lang="en-US" sz="9000" dirty="0">
                <a:solidFill>
                  <a:srgbClr val="C552B5"/>
                </a:solidFill>
              </a:rPr>
              <a:t>P</a:t>
            </a:r>
            <a:r>
              <a:rPr lang="en-US" sz="9000" dirty="0">
                <a:solidFill>
                  <a:srgbClr val="9F9525"/>
                </a:solidFill>
              </a:rPr>
              <a:t>E</a:t>
            </a:r>
            <a:r>
              <a:rPr lang="en-US" sz="9000" dirty="0">
                <a:solidFill>
                  <a:srgbClr val="660066"/>
                </a:solidFill>
              </a:rPr>
              <a:t>T</a:t>
            </a:r>
            <a:r>
              <a:rPr lang="en-US" sz="9000" dirty="0">
                <a:solidFill>
                  <a:srgbClr val="009600"/>
                </a:solidFill>
              </a:rPr>
              <a:t>I</a:t>
            </a:r>
            <a:r>
              <a:rPr lang="en-US" sz="9000" dirty="0">
                <a:solidFill>
                  <a:srgbClr val="3366FF"/>
                </a:solidFill>
              </a:rPr>
              <a:t>T</a:t>
            </a:r>
            <a:r>
              <a:rPr lang="en-US" sz="9000" dirty="0">
                <a:solidFill>
                  <a:srgbClr val="FF6600"/>
                </a:solidFill>
              </a:rPr>
              <a:t>I</a:t>
            </a:r>
            <a:r>
              <a:rPr lang="en-US" sz="9000" dirty="0">
                <a:solidFill>
                  <a:srgbClr val="009600"/>
                </a:solidFill>
              </a:rPr>
              <a:t>O</a:t>
            </a:r>
            <a:r>
              <a:rPr lang="en-US" sz="9000" dirty="0">
                <a:solidFill>
                  <a:srgbClr val="800000"/>
                </a:solidFill>
              </a:rPr>
              <a:t>N</a:t>
            </a:r>
            <a:endParaRPr lang="en-US" sz="9000" dirty="0">
              <a:solidFill>
                <a:srgbClr val="000000"/>
              </a:solidFill>
            </a:endParaRPr>
          </a:p>
          <a:p>
            <a:r>
              <a:rPr lang="en-US" sz="9000" dirty="0">
                <a:solidFill>
                  <a:srgbClr val="35C0C5"/>
                </a:solidFill>
              </a:rPr>
              <a:t>A</a:t>
            </a:r>
          </a:p>
          <a:p>
            <a:r>
              <a:rPr lang="en-US" sz="9000" dirty="0">
                <a:solidFill>
                  <a:srgbClr val="3366FF"/>
                </a:solidFill>
              </a:rPr>
              <a:t>P</a:t>
            </a:r>
          </a:p>
        </p:txBody>
      </p:sp>
    </p:spTree>
    <p:extLst>
      <p:ext uri="{BB962C8B-B14F-4D97-AF65-F5344CB8AC3E}">
        <p14:creationId xmlns:p14="http://schemas.microsoft.com/office/powerpoint/2010/main" val="16399057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1225689"/>
            <a:ext cx="7920880" cy="5632311"/>
          </a:xfrm>
          <a:prstGeom prst="rect">
            <a:avLst/>
          </a:prstGeom>
          <a:noFill/>
        </p:spPr>
        <p:txBody>
          <a:bodyPr wrap="square" rtlCol="0">
            <a:spAutoFit/>
          </a:bodyPr>
          <a:lstStyle/>
          <a:p>
            <a:r>
              <a:rPr lang="en-US" sz="9000" dirty="0">
                <a:solidFill>
                  <a:srgbClr val="FF0000"/>
                </a:solidFill>
                <a:latin typeface="Times New Roman"/>
                <a:cs typeface="Times New Roman"/>
              </a:rPr>
              <a:t>C</a:t>
            </a:r>
            <a:r>
              <a:rPr lang="en-US" sz="9000" dirty="0">
                <a:solidFill>
                  <a:srgbClr val="000000"/>
                </a:solidFill>
                <a:latin typeface="Helvetica"/>
                <a:cs typeface="Helvetica"/>
              </a:rPr>
              <a:t>O</a:t>
            </a:r>
            <a:r>
              <a:rPr lang="en-US" sz="9000" dirty="0">
                <a:solidFill>
                  <a:srgbClr val="000000"/>
                </a:solidFill>
                <a:latin typeface="Apple Chancery"/>
                <a:cs typeface="Apple Chancery"/>
              </a:rPr>
              <a:t>N</a:t>
            </a:r>
            <a:r>
              <a:rPr lang="en-US" sz="9000" dirty="0">
                <a:solidFill>
                  <a:srgbClr val="000000"/>
                </a:solidFill>
                <a:latin typeface="American Typewriter"/>
                <a:cs typeface="American Typewriter"/>
              </a:rPr>
              <a:t>T</a:t>
            </a:r>
            <a:r>
              <a:rPr lang="en-US" sz="9000" dirty="0">
                <a:solidFill>
                  <a:srgbClr val="000000"/>
                </a:solidFill>
                <a:latin typeface="Bauhaus 93"/>
                <a:cs typeface="Bauhaus 93"/>
              </a:rPr>
              <a:t>R</a:t>
            </a:r>
            <a:r>
              <a:rPr lang="en-US" sz="9000" dirty="0">
                <a:solidFill>
                  <a:srgbClr val="000000"/>
                </a:solidFill>
                <a:latin typeface="Chalkduster"/>
                <a:cs typeface="Chalkduster"/>
              </a:rPr>
              <a:t>A</a:t>
            </a:r>
            <a:r>
              <a:rPr lang="en-US" sz="9000" dirty="0">
                <a:solidFill>
                  <a:srgbClr val="000000"/>
                </a:solidFill>
                <a:latin typeface="Herculanum"/>
                <a:cs typeface="Herculanum"/>
              </a:rPr>
              <a:t>S</a:t>
            </a:r>
            <a:r>
              <a:rPr lang="en-US" sz="9000" dirty="0">
                <a:solidFill>
                  <a:srgbClr val="000000"/>
                </a:solidFill>
                <a:latin typeface="Marker Felt"/>
                <a:cs typeface="Marker Felt"/>
              </a:rPr>
              <a:t>T</a:t>
            </a:r>
          </a:p>
          <a:p>
            <a:r>
              <a:rPr lang="en-US" sz="9000" dirty="0">
                <a:solidFill>
                  <a:srgbClr val="FF0000"/>
                </a:solidFill>
                <a:latin typeface="Edwardian Script ITC"/>
                <a:cs typeface="Edwardian Script ITC"/>
              </a:rPr>
              <a:t>R</a:t>
            </a:r>
            <a:r>
              <a:rPr lang="en-US" sz="9000" dirty="0">
                <a:solidFill>
                  <a:srgbClr val="000000"/>
                </a:solidFill>
                <a:latin typeface="Mistral"/>
                <a:cs typeface="Mistral"/>
              </a:rPr>
              <a:t>E</a:t>
            </a:r>
            <a:r>
              <a:rPr lang="en-US" sz="9000" dirty="0">
                <a:solidFill>
                  <a:srgbClr val="000000"/>
                </a:solidFill>
                <a:latin typeface="Kino MT"/>
                <a:cs typeface="Kino MT"/>
              </a:rPr>
              <a:t>P</a:t>
            </a:r>
            <a:r>
              <a:rPr lang="en-US" sz="9000" dirty="0">
                <a:solidFill>
                  <a:srgbClr val="000000"/>
                </a:solidFill>
                <a:latin typeface="Silom"/>
                <a:cs typeface="Silom"/>
              </a:rPr>
              <a:t>E</a:t>
            </a:r>
            <a:r>
              <a:rPr lang="en-US" sz="9000" dirty="0">
                <a:solidFill>
                  <a:srgbClr val="000000"/>
                </a:solidFill>
                <a:latin typeface="Abadi MT Condensed Light"/>
                <a:cs typeface="Abadi MT Condensed Light"/>
              </a:rPr>
              <a:t>T</a:t>
            </a:r>
            <a:r>
              <a:rPr lang="en-US" sz="9000" dirty="0">
                <a:solidFill>
                  <a:srgbClr val="000000"/>
                </a:solidFill>
                <a:latin typeface="Bernard MT Condensed"/>
                <a:cs typeface="Bernard MT Condensed"/>
              </a:rPr>
              <a:t>I</a:t>
            </a:r>
            <a:r>
              <a:rPr lang="en-US" sz="9000" dirty="0">
                <a:solidFill>
                  <a:srgbClr val="000000"/>
                </a:solidFill>
                <a:latin typeface="Desdemona"/>
                <a:cs typeface="Desdemona"/>
              </a:rPr>
              <a:t>T</a:t>
            </a:r>
            <a:r>
              <a:rPr lang="en-US" sz="9000" dirty="0">
                <a:solidFill>
                  <a:srgbClr val="000000"/>
                </a:solidFill>
                <a:latin typeface="Lucida Blackletter"/>
                <a:cs typeface="Lucida Blackletter"/>
              </a:rPr>
              <a:t>I</a:t>
            </a:r>
            <a:r>
              <a:rPr lang="en-US" sz="9000" dirty="0">
                <a:solidFill>
                  <a:srgbClr val="000000"/>
                </a:solidFill>
              </a:rPr>
              <a:t>O</a:t>
            </a:r>
            <a:r>
              <a:rPr lang="en-US" sz="9000" dirty="0">
                <a:solidFill>
                  <a:srgbClr val="000000"/>
                </a:solidFill>
                <a:latin typeface="Stencil Std"/>
                <a:cs typeface="Stencil Std"/>
              </a:rPr>
              <a:t>N</a:t>
            </a:r>
          </a:p>
          <a:p>
            <a:r>
              <a:rPr lang="en-US" sz="9000" dirty="0">
                <a:solidFill>
                  <a:srgbClr val="FF0000"/>
                </a:solidFill>
                <a:latin typeface="Wide Latin"/>
                <a:cs typeface="Wide Latin"/>
              </a:rPr>
              <a:t>A</a:t>
            </a:r>
            <a:endParaRPr lang="en-US" sz="9000" dirty="0">
              <a:solidFill>
                <a:srgbClr val="000000"/>
              </a:solidFill>
              <a:latin typeface="Wide Latin"/>
              <a:cs typeface="Wide Latin"/>
            </a:endParaRPr>
          </a:p>
          <a:p>
            <a:r>
              <a:rPr lang="en-US" sz="9000" dirty="0">
                <a:solidFill>
                  <a:srgbClr val="FF0000"/>
                </a:solidFill>
                <a:latin typeface="Onyx"/>
                <a:cs typeface="Onyx"/>
              </a:rPr>
              <a:t>P</a:t>
            </a:r>
            <a:endParaRPr lang="en-US" sz="9000" dirty="0">
              <a:solidFill>
                <a:srgbClr val="000000"/>
              </a:solidFill>
              <a:latin typeface="Onyx"/>
              <a:cs typeface="Onyx"/>
            </a:endParaRPr>
          </a:p>
        </p:txBody>
      </p:sp>
    </p:spTree>
    <p:extLst>
      <p:ext uri="{BB962C8B-B14F-4D97-AF65-F5344CB8AC3E}">
        <p14:creationId xmlns:p14="http://schemas.microsoft.com/office/powerpoint/2010/main" val="2179223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16632"/>
            <a:ext cx="9144000" cy="5632311"/>
          </a:xfrm>
          <a:prstGeom prst="rect">
            <a:avLst/>
          </a:prstGeom>
          <a:noFill/>
        </p:spPr>
        <p:txBody>
          <a:bodyPr wrap="square" rtlCol="0">
            <a:spAutoFit/>
          </a:bodyPr>
          <a:lstStyle/>
          <a:p>
            <a:r>
              <a:rPr lang="en-US" sz="9000" dirty="0">
                <a:solidFill>
                  <a:schemeClr val="bg2"/>
                </a:solidFill>
              </a:rPr>
              <a:t>C</a:t>
            </a:r>
            <a:r>
              <a:rPr lang="en-US" sz="9000" dirty="0">
                <a:solidFill>
                  <a:srgbClr val="000000"/>
                </a:solidFill>
              </a:rPr>
              <a:t>ONTRAST</a:t>
            </a:r>
          </a:p>
          <a:p>
            <a:r>
              <a:rPr lang="en-US" sz="9000" dirty="0">
                <a:solidFill>
                  <a:schemeClr val="bg2"/>
                </a:solidFill>
              </a:rPr>
              <a:t>R</a:t>
            </a:r>
            <a:r>
              <a:rPr lang="en-US" sz="9000" dirty="0">
                <a:solidFill>
                  <a:srgbClr val="000000"/>
                </a:solidFill>
              </a:rPr>
              <a:t>EPETITION</a:t>
            </a:r>
          </a:p>
          <a:p>
            <a:r>
              <a:rPr lang="en-US" sz="9000" dirty="0">
                <a:solidFill>
                  <a:schemeClr val="tx1"/>
                </a:solidFill>
              </a:rPr>
              <a:t>A</a:t>
            </a:r>
            <a:r>
              <a:rPr lang="en-US" sz="9000" dirty="0">
                <a:solidFill>
                  <a:srgbClr val="000000"/>
                </a:solidFill>
              </a:rPr>
              <a:t>LIGNMENT</a:t>
            </a:r>
          </a:p>
          <a:p>
            <a:r>
              <a:rPr lang="en-US" sz="9000" dirty="0">
                <a:solidFill>
                  <a:schemeClr val="tx1"/>
                </a:solidFill>
              </a:rPr>
              <a:t>P</a:t>
            </a:r>
          </a:p>
        </p:txBody>
      </p:sp>
    </p:spTree>
    <p:extLst>
      <p:ext uri="{BB962C8B-B14F-4D97-AF65-F5344CB8AC3E}">
        <p14:creationId xmlns:p14="http://schemas.microsoft.com/office/powerpoint/2010/main" val="1639905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88640"/>
            <a:ext cx="9144000" cy="5632311"/>
          </a:xfrm>
          <a:prstGeom prst="rect">
            <a:avLst/>
          </a:prstGeom>
          <a:noFill/>
        </p:spPr>
        <p:txBody>
          <a:bodyPr wrap="square" rtlCol="0">
            <a:spAutoFit/>
          </a:bodyPr>
          <a:lstStyle/>
          <a:p>
            <a:pPr algn="ctr"/>
            <a:r>
              <a:rPr lang="en-US" sz="9000" dirty="0">
                <a:solidFill>
                  <a:schemeClr val="bg2"/>
                </a:solidFill>
              </a:rPr>
              <a:t>C</a:t>
            </a:r>
            <a:r>
              <a:rPr lang="en-US" sz="9000" dirty="0">
                <a:solidFill>
                  <a:srgbClr val="000000"/>
                </a:solidFill>
              </a:rPr>
              <a:t>ONTRAST</a:t>
            </a:r>
          </a:p>
          <a:p>
            <a:r>
              <a:rPr lang="en-US" sz="9000" dirty="0">
                <a:solidFill>
                  <a:schemeClr val="bg2"/>
                </a:solidFill>
              </a:rPr>
              <a:t>R</a:t>
            </a:r>
            <a:r>
              <a:rPr lang="en-US" sz="9000" dirty="0">
                <a:solidFill>
                  <a:srgbClr val="000000"/>
                </a:solidFill>
              </a:rPr>
              <a:t>EPETITION</a:t>
            </a:r>
          </a:p>
          <a:p>
            <a:pPr algn="r"/>
            <a:r>
              <a:rPr lang="en-US" sz="9000" dirty="0">
                <a:solidFill>
                  <a:schemeClr val="tx1"/>
                </a:solidFill>
              </a:rPr>
              <a:t>A</a:t>
            </a:r>
            <a:r>
              <a:rPr lang="en-US" sz="9000" dirty="0">
                <a:solidFill>
                  <a:srgbClr val="000000"/>
                </a:solidFill>
              </a:rPr>
              <a:t>LIGNMENT</a:t>
            </a:r>
          </a:p>
          <a:p>
            <a:r>
              <a:rPr lang="en-US" sz="9000" dirty="0">
                <a:solidFill>
                  <a:srgbClr val="FF0000"/>
                </a:solidFill>
              </a:rPr>
              <a:t>               </a:t>
            </a:r>
            <a:r>
              <a:rPr lang="en-US" sz="9000" dirty="0">
                <a:solidFill>
                  <a:schemeClr val="tx1"/>
                </a:solidFill>
              </a:rPr>
              <a:t>P</a:t>
            </a:r>
          </a:p>
        </p:txBody>
      </p:sp>
    </p:spTree>
    <p:extLst>
      <p:ext uri="{BB962C8B-B14F-4D97-AF65-F5344CB8AC3E}">
        <p14:creationId xmlns:p14="http://schemas.microsoft.com/office/powerpoint/2010/main" val="3973404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188640"/>
            <a:ext cx="8240407" cy="5632311"/>
          </a:xfrm>
          <a:prstGeom prst="rect">
            <a:avLst/>
          </a:prstGeom>
          <a:noFill/>
        </p:spPr>
        <p:txBody>
          <a:bodyPr wrap="square" rtlCol="0">
            <a:spAutoFit/>
          </a:bodyPr>
          <a:lstStyle/>
          <a:p>
            <a:pPr algn="r"/>
            <a:r>
              <a:rPr lang="en-US" sz="9000" dirty="0">
                <a:solidFill>
                  <a:schemeClr val="bg2"/>
                </a:solidFill>
              </a:rPr>
              <a:t>C</a:t>
            </a:r>
            <a:r>
              <a:rPr lang="en-US" sz="9000" dirty="0">
                <a:solidFill>
                  <a:srgbClr val="000000"/>
                </a:solidFill>
              </a:rPr>
              <a:t>ONTRAST</a:t>
            </a:r>
          </a:p>
          <a:p>
            <a:pPr algn="r"/>
            <a:r>
              <a:rPr lang="en-US" sz="9000" dirty="0">
                <a:solidFill>
                  <a:schemeClr val="bg2"/>
                </a:solidFill>
              </a:rPr>
              <a:t>R</a:t>
            </a:r>
            <a:r>
              <a:rPr lang="en-US" sz="9000" dirty="0">
                <a:solidFill>
                  <a:srgbClr val="000000"/>
                </a:solidFill>
              </a:rPr>
              <a:t>EPETITION</a:t>
            </a:r>
          </a:p>
          <a:p>
            <a:pPr algn="r"/>
            <a:r>
              <a:rPr lang="en-US" sz="9000" dirty="0">
                <a:solidFill>
                  <a:schemeClr val="tx1"/>
                </a:solidFill>
              </a:rPr>
              <a:t>A</a:t>
            </a:r>
            <a:r>
              <a:rPr lang="en-US" sz="9000" dirty="0">
                <a:solidFill>
                  <a:srgbClr val="000000"/>
                </a:solidFill>
              </a:rPr>
              <a:t>LIGNMENT</a:t>
            </a:r>
          </a:p>
          <a:p>
            <a:pPr algn="r"/>
            <a:r>
              <a:rPr lang="en-US" sz="9000" dirty="0">
                <a:solidFill>
                  <a:schemeClr val="tx1"/>
                </a:solidFill>
              </a:rPr>
              <a:t>P</a:t>
            </a:r>
          </a:p>
        </p:txBody>
      </p:sp>
    </p:spTree>
    <p:extLst>
      <p:ext uri="{BB962C8B-B14F-4D97-AF65-F5344CB8AC3E}">
        <p14:creationId xmlns:p14="http://schemas.microsoft.com/office/powerpoint/2010/main" val="3973404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0"/>
            <a:ext cx="8179934" cy="5632311"/>
          </a:xfrm>
          <a:prstGeom prst="rect">
            <a:avLst/>
          </a:prstGeom>
          <a:noFill/>
        </p:spPr>
        <p:txBody>
          <a:bodyPr wrap="square" rtlCol="0">
            <a:spAutoFit/>
          </a:bodyPr>
          <a:lstStyle/>
          <a:p>
            <a:pPr algn="ctr"/>
            <a:r>
              <a:rPr lang="en-US" sz="9000" dirty="0">
                <a:solidFill>
                  <a:schemeClr val="bg2"/>
                </a:solidFill>
              </a:rPr>
              <a:t>C</a:t>
            </a:r>
            <a:r>
              <a:rPr lang="en-US" sz="9000" dirty="0">
                <a:solidFill>
                  <a:srgbClr val="000000"/>
                </a:solidFill>
              </a:rPr>
              <a:t>ONTRAST</a:t>
            </a:r>
          </a:p>
          <a:p>
            <a:pPr algn="ctr"/>
            <a:r>
              <a:rPr lang="en-US" sz="9000" dirty="0">
                <a:solidFill>
                  <a:schemeClr val="bg2"/>
                </a:solidFill>
              </a:rPr>
              <a:t>R</a:t>
            </a:r>
            <a:r>
              <a:rPr lang="en-US" sz="9000" dirty="0">
                <a:solidFill>
                  <a:srgbClr val="000000"/>
                </a:solidFill>
              </a:rPr>
              <a:t>EPETITION</a:t>
            </a:r>
          </a:p>
          <a:p>
            <a:pPr algn="ctr"/>
            <a:r>
              <a:rPr lang="en-US" sz="9000" dirty="0">
                <a:solidFill>
                  <a:schemeClr val="tx1"/>
                </a:solidFill>
              </a:rPr>
              <a:t>A</a:t>
            </a:r>
            <a:r>
              <a:rPr lang="en-US" sz="9000" dirty="0">
                <a:solidFill>
                  <a:srgbClr val="000000"/>
                </a:solidFill>
              </a:rPr>
              <a:t>LIGNMENT</a:t>
            </a:r>
          </a:p>
          <a:p>
            <a:pPr algn="ctr"/>
            <a:r>
              <a:rPr lang="en-US" sz="9000" dirty="0">
                <a:solidFill>
                  <a:schemeClr val="tx1"/>
                </a:solidFill>
              </a:rPr>
              <a:t>P</a:t>
            </a:r>
          </a:p>
        </p:txBody>
      </p:sp>
    </p:spTree>
    <p:extLst>
      <p:ext uri="{BB962C8B-B14F-4D97-AF65-F5344CB8AC3E}">
        <p14:creationId xmlns:p14="http://schemas.microsoft.com/office/powerpoint/2010/main" val="3973404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3568" y="116632"/>
            <a:ext cx="9144000" cy="5632311"/>
          </a:xfrm>
          <a:prstGeom prst="rect">
            <a:avLst/>
          </a:prstGeom>
          <a:noFill/>
        </p:spPr>
        <p:txBody>
          <a:bodyPr wrap="square" rtlCol="0">
            <a:spAutoFit/>
          </a:bodyPr>
          <a:lstStyle/>
          <a:p>
            <a:r>
              <a:rPr lang="en-US" sz="9000" dirty="0">
                <a:solidFill>
                  <a:schemeClr val="bg2"/>
                </a:solidFill>
              </a:rPr>
              <a:t>CONTRAST</a:t>
            </a:r>
          </a:p>
          <a:p>
            <a:r>
              <a:rPr lang="en-US" sz="9000" dirty="0">
                <a:solidFill>
                  <a:schemeClr val="bg2"/>
                </a:solidFill>
              </a:rPr>
              <a:t>R</a:t>
            </a:r>
            <a:r>
              <a:rPr lang="en-US" sz="9000" dirty="0">
                <a:solidFill>
                  <a:srgbClr val="000000"/>
                </a:solidFill>
              </a:rPr>
              <a:t>EPETITION</a:t>
            </a:r>
          </a:p>
          <a:p>
            <a:r>
              <a:rPr lang="en-US" sz="9000" dirty="0">
                <a:solidFill>
                  <a:schemeClr val="bg2"/>
                </a:solidFill>
              </a:rPr>
              <a:t>A</a:t>
            </a:r>
            <a:r>
              <a:rPr lang="en-US" sz="9000" dirty="0">
                <a:solidFill>
                  <a:srgbClr val="000000"/>
                </a:solidFill>
              </a:rPr>
              <a:t>LIGNMENT</a:t>
            </a:r>
          </a:p>
          <a:p>
            <a:r>
              <a:rPr lang="en-US" sz="9000" dirty="0">
                <a:solidFill>
                  <a:srgbClr val="FF0000"/>
                </a:solidFill>
              </a:rPr>
              <a:t>P</a:t>
            </a:r>
            <a:endParaRPr lang="en-US" sz="9000" dirty="0">
              <a:solidFill>
                <a:srgbClr val="000000"/>
              </a:solidFill>
            </a:endParaRPr>
          </a:p>
        </p:txBody>
      </p:sp>
    </p:spTree>
    <p:extLst>
      <p:ext uri="{BB962C8B-B14F-4D97-AF65-F5344CB8AC3E}">
        <p14:creationId xmlns:p14="http://schemas.microsoft.com/office/powerpoint/2010/main" val="39201594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188640"/>
            <a:ext cx="8136904" cy="5760640"/>
          </a:xfrm>
          <a:prstGeom prst="rect">
            <a:avLst/>
          </a:prstGeom>
          <a:noFill/>
        </p:spPr>
        <p:txBody>
          <a:bodyPr wrap="square" rtlCol="0">
            <a:spAutoFit/>
          </a:bodyPr>
          <a:lstStyle/>
          <a:p>
            <a:r>
              <a:rPr lang="en-US" sz="9000" dirty="0">
                <a:solidFill>
                  <a:schemeClr val="bg2"/>
                </a:solidFill>
              </a:rPr>
              <a:t>C</a:t>
            </a:r>
            <a:r>
              <a:rPr lang="en-US" sz="9000" dirty="0">
                <a:solidFill>
                  <a:srgbClr val="000000"/>
                </a:solidFill>
              </a:rPr>
              <a:t>ONTRAST</a:t>
            </a:r>
          </a:p>
          <a:p>
            <a:r>
              <a:rPr lang="en-US" sz="9000" dirty="0">
                <a:solidFill>
                  <a:schemeClr val="bg2"/>
                </a:solidFill>
              </a:rPr>
              <a:t>R</a:t>
            </a:r>
            <a:r>
              <a:rPr lang="en-US" sz="9000" dirty="0">
                <a:solidFill>
                  <a:srgbClr val="000000"/>
                </a:solidFill>
              </a:rPr>
              <a:t>EPETITION</a:t>
            </a:r>
          </a:p>
          <a:p>
            <a:r>
              <a:rPr lang="en-US" sz="9000" dirty="0">
                <a:solidFill>
                  <a:schemeClr val="bg2"/>
                </a:solidFill>
              </a:rPr>
              <a:t>A</a:t>
            </a:r>
            <a:r>
              <a:rPr lang="en-US" sz="9000" dirty="0">
                <a:solidFill>
                  <a:srgbClr val="000000"/>
                </a:solidFill>
              </a:rPr>
              <a:t>LIGNMENT</a:t>
            </a:r>
          </a:p>
          <a:p>
            <a:r>
              <a:rPr lang="en-US" sz="9000" dirty="0">
                <a:solidFill>
                  <a:schemeClr val="tx1"/>
                </a:solidFill>
              </a:rPr>
              <a:t>P</a:t>
            </a:r>
            <a:r>
              <a:rPr lang="en-US" sz="9000" dirty="0">
                <a:solidFill>
                  <a:srgbClr val="000000"/>
                </a:solidFill>
              </a:rPr>
              <a:t>ROXIMITY</a:t>
            </a:r>
          </a:p>
        </p:txBody>
      </p:sp>
    </p:spTree>
    <p:extLst>
      <p:ext uri="{BB962C8B-B14F-4D97-AF65-F5344CB8AC3E}">
        <p14:creationId xmlns:p14="http://schemas.microsoft.com/office/powerpoint/2010/main" val="1639905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ustr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1982" y="0"/>
            <a:ext cx="10615982" cy="6858000"/>
          </a:xfrm>
          <a:prstGeom prst="rect">
            <a:avLst/>
          </a:prstGeom>
        </p:spPr>
      </p:pic>
    </p:spTree>
    <p:extLst>
      <p:ext uri="{BB962C8B-B14F-4D97-AF65-F5344CB8AC3E}">
        <p14:creationId xmlns:p14="http://schemas.microsoft.com/office/powerpoint/2010/main" val="48720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00333" y="1773708"/>
            <a:ext cx="184666" cy="461665"/>
          </a:xfrm>
          <a:prstGeom prst="rect">
            <a:avLst/>
          </a:prstGeom>
          <a:noFill/>
        </p:spPr>
        <p:txBody>
          <a:bodyPr wrap="none" rtlCol="0">
            <a:spAutoFit/>
          </a:bodyPr>
          <a:lstStyle/>
          <a:p>
            <a:endParaRPr lang="en-US" dirty="0"/>
          </a:p>
        </p:txBody>
      </p:sp>
      <p:sp>
        <p:nvSpPr>
          <p:cNvPr id="8" name="TextBox 7"/>
          <p:cNvSpPr txBox="1"/>
          <p:nvPr/>
        </p:nvSpPr>
        <p:spPr>
          <a:xfrm>
            <a:off x="1151014" y="1484784"/>
            <a:ext cx="2898638" cy="4832093"/>
          </a:xfrm>
          <a:prstGeom prst="rect">
            <a:avLst/>
          </a:prstGeom>
          <a:noFill/>
        </p:spPr>
        <p:txBody>
          <a:bodyPr wrap="square" rtlCol="0">
            <a:spAutoFit/>
          </a:bodyPr>
          <a:lstStyle/>
          <a:p>
            <a:r>
              <a:rPr lang="en-US" sz="2800" dirty="0">
                <a:solidFill>
                  <a:schemeClr val="tx1"/>
                </a:solidFill>
                <a:latin typeface="Arial" panose="020B0604020202020204" pitchFamily="34" charset="0"/>
                <a:cs typeface="Arial" panose="020B0604020202020204" pitchFamily="34" charset="0"/>
              </a:rPr>
              <a:t>carrots</a:t>
            </a:r>
          </a:p>
          <a:p>
            <a:r>
              <a:rPr lang="en-US" sz="2800" dirty="0">
                <a:solidFill>
                  <a:schemeClr val="tx1"/>
                </a:solidFill>
                <a:latin typeface="Arial" panose="020B0604020202020204" pitchFamily="34" charset="0"/>
                <a:cs typeface="Arial" panose="020B0604020202020204" pitchFamily="34" charset="0"/>
              </a:rPr>
              <a:t>milk</a:t>
            </a:r>
          </a:p>
          <a:p>
            <a:r>
              <a:rPr lang="en-US" sz="2800" dirty="0">
                <a:solidFill>
                  <a:schemeClr val="tx1"/>
                </a:solidFill>
                <a:latin typeface="Arial" panose="020B0604020202020204" pitchFamily="34" charset="0"/>
                <a:cs typeface="Arial" panose="020B0604020202020204" pitchFamily="34" charset="0"/>
              </a:rPr>
              <a:t>lettuce</a:t>
            </a:r>
          </a:p>
          <a:p>
            <a:r>
              <a:rPr lang="en-US" sz="2800" dirty="0">
                <a:solidFill>
                  <a:schemeClr val="tx1"/>
                </a:solidFill>
                <a:latin typeface="Arial" panose="020B0604020202020204" pitchFamily="34" charset="0"/>
                <a:cs typeface="Arial" panose="020B0604020202020204" pitchFamily="34" charset="0"/>
              </a:rPr>
              <a:t>bananas</a:t>
            </a:r>
          </a:p>
          <a:p>
            <a:r>
              <a:rPr lang="en-US" sz="2800" dirty="0">
                <a:solidFill>
                  <a:schemeClr val="tx1"/>
                </a:solidFill>
                <a:latin typeface="Arial" panose="020B0604020202020204" pitchFamily="34" charset="0"/>
                <a:cs typeface="Arial" panose="020B0604020202020204" pitchFamily="34" charset="0"/>
              </a:rPr>
              <a:t>vegetables</a:t>
            </a:r>
          </a:p>
          <a:p>
            <a:r>
              <a:rPr lang="en-US" sz="2800" dirty="0">
                <a:solidFill>
                  <a:schemeClr val="tx1"/>
                </a:solidFill>
                <a:latin typeface="Arial" panose="020B0604020202020204" pitchFamily="34" charset="0"/>
                <a:cs typeface="Arial" panose="020B0604020202020204" pitchFamily="34" charset="0"/>
              </a:rPr>
              <a:t>meat</a:t>
            </a:r>
          </a:p>
          <a:p>
            <a:r>
              <a:rPr lang="en-US" sz="2800" dirty="0">
                <a:solidFill>
                  <a:schemeClr val="tx1"/>
                </a:solidFill>
                <a:latin typeface="Arial" panose="020B0604020202020204" pitchFamily="34" charset="0"/>
                <a:cs typeface="Arial" panose="020B0604020202020204" pitchFamily="34" charset="0"/>
              </a:rPr>
              <a:t>chicken</a:t>
            </a:r>
          </a:p>
          <a:p>
            <a:r>
              <a:rPr lang="en-US" sz="2800" dirty="0">
                <a:solidFill>
                  <a:schemeClr val="tx1"/>
                </a:solidFill>
                <a:latin typeface="Arial" panose="020B0604020202020204" pitchFamily="34" charset="0"/>
                <a:cs typeface="Arial" panose="020B0604020202020204" pitchFamily="34" charset="0"/>
              </a:rPr>
              <a:t>tomatoes</a:t>
            </a:r>
          </a:p>
          <a:p>
            <a:r>
              <a:rPr lang="en-US" sz="2800" dirty="0">
                <a:solidFill>
                  <a:schemeClr val="tx1"/>
                </a:solidFill>
                <a:latin typeface="Arial" panose="020B0604020202020204" pitchFamily="34" charset="0"/>
                <a:cs typeface="Arial" panose="020B0604020202020204" pitchFamily="34" charset="0"/>
              </a:rPr>
              <a:t>grapefruit</a:t>
            </a:r>
          </a:p>
          <a:p>
            <a:r>
              <a:rPr lang="en-US" sz="2800" dirty="0">
                <a:solidFill>
                  <a:schemeClr val="tx1"/>
                </a:solidFill>
                <a:latin typeface="Arial" panose="020B0604020202020204" pitchFamily="34" charset="0"/>
                <a:cs typeface="Arial" panose="020B0604020202020204" pitchFamily="34" charset="0"/>
              </a:rPr>
              <a:t>dairy</a:t>
            </a:r>
          </a:p>
          <a:p>
            <a:r>
              <a:rPr lang="en-US" sz="2800" dirty="0">
                <a:solidFill>
                  <a:schemeClr val="tx1"/>
                </a:solidFill>
                <a:latin typeface="Arial" panose="020B0604020202020204" pitchFamily="34" charset="0"/>
                <a:cs typeface="Arial" panose="020B0604020202020204" pitchFamily="34" charset="0"/>
              </a:rPr>
              <a:t>peppers</a:t>
            </a:r>
          </a:p>
        </p:txBody>
      </p:sp>
      <p:sp>
        <p:nvSpPr>
          <p:cNvPr id="12" name="TextBox 11"/>
          <p:cNvSpPr txBox="1"/>
          <p:nvPr/>
        </p:nvSpPr>
        <p:spPr>
          <a:xfrm>
            <a:off x="5076056" y="1477433"/>
            <a:ext cx="2822066" cy="5262980"/>
          </a:xfrm>
          <a:prstGeom prst="rect">
            <a:avLst/>
          </a:prstGeom>
          <a:noFill/>
        </p:spPr>
        <p:txBody>
          <a:bodyPr wrap="square" rtlCol="0">
            <a:spAutoFit/>
          </a:bodyPr>
          <a:lstStyle/>
          <a:p>
            <a:r>
              <a:rPr lang="en-US" sz="2800" dirty="0">
                <a:solidFill>
                  <a:schemeClr val="tx1"/>
                </a:solidFill>
                <a:latin typeface="Arial" panose="020B0604020202020204" pitchFamily="34" charset="0"/>
                <a:cs typeface="Arial" panose="020B0604020202020204" pitchFamily="34" charset="0"/>
              </a:rPr>
              <a:t>apples</a:t>
            </a:r>
          </a:p>
          <a:p>
            <a:r>
              <a:rPr lang="en-US" sz="2800" dirty="0">
                <a:solidFill>
                  <a:schemeClr val="tx1"/>
                </a:solidFill>
                <a:latin typeface="Arial" panose="020B0604020202020204" pitchFamily="34" charset="0"/>
                <a:cs typeface="Arial" panose="020B0604020202020204" pitchFamily="34" charset="0"/>
              </a:rPr>
              <a:t>napkins</a:t>
            </a:r>
          </a:p>
          <a:p>
            <a:r>
              <a:rPr lang="en-US" sz="2800" dirty="0">
                <a:solidFill>
                  <a:schemeClr val="tx1"/>
                </a:solidFill>
                <a:latin typeface="Arial" panose="020B0604020202020204" pitchFamily="34" charset="0"/>
                <a:cs typeface="Arial" panose="020B0604020202020204" pitchFamily="34" charset="0"/>
              </a:rPr>
              <a:t>eggs</a:t>
            </a:r>
          </a:p>
          <a:p>
            <a:r>
              <a:rPr lang="en-US" sz="2800" dirty="0">
                <a:solidFill>
                  <a:schemeClr val="tx1"/>
                </a:solidFill>
                <a:latin typeface="Arial" panose="020B0604020202020204" pitchFamily="34" charset="0"/>
                <a:cs typeface="Arial" panose="020B0604020202020204" pitchFamily="34" charset="0"/>
              </a:rPr>
              <a:t>paper</a:t>
            </a:r>
          </a:p>
          <a:p>
            <a:r>
              <a:rPr lang="en-US" sz="2800" dirty="0">
                <a:solidFill>
                  <a:schemeClr val="tx1"/>
                </a:solidFill>
                <a:latin typeface="Arial" panose="020B0604020202020204" pitchFamily="34" charset="0"/>
                <a:cs typeface="Arial" panose="020B0604020202020204" pitchFamily="34" charset="0"/>
              </a:rPr>
              <a:t>cucumber</a:t>
            </a:r>
          </a:p>
          <a:p>
            <a:r>
              <a:rPr lang="en-US" sz="2800" dirty="0">
                <a:solidFill>
                  <a:schemeClr val="tx1"/>
                </a:solidFill>
                <a:latin typeface="Arial" panose="020B0604020202020204" pitchFamily="34" charset="0"/>
                <a:cs typeface="Arial" panose="020B0604020202020204" pitchFamily="34" charset="0"/>
              </a:rPr>
              <a:t>hamburger</a:t>
            </a:r>
          </a:p>
          <a:p>
            <a:r>
              <a:rPr lang="en-US" sz="2800" dirty="0">
                <a:solidFill>
                  <a:schemeClr val="tx1"/>
                </a:solidFill>
                <a:latin typeface="Arial" panose="020B0604020202020204" pitchFamily="34" charset="0"/>
                <a:cs typeface="Arial" panose="020B0604020202020204" pitchFamily="34" charset="0"/>
              </a:rPr>
              <a:t>fruit</a:t>
            </a:r>
          </a:p>
          <a:p>
            <a:r>
              <a:rPr lang="en-US" sz="2800" dirty="0">
                <a:solidFill>
                  <a:schemeClr val="tx1"/>
                </a:solidFill>
                <a:latin typeface="Arial" panose="020B0604020202020204" pitchFamily="34" charset="0"/>
                <a:cs typeface="Arial" panose="020B0604020202020204" pitchFamily="34" charset="0"/>
              </a:rPr>
              <a:t>cheese</a:t>
            </a:r>
          </a:p>
          <a:p>
            <a:r>
              <a:rPr lang="en-US" sz="2800" dirty="0">
                <a:solidFill>
                  <a:schemeClr val="tx1"/>
                </a:solidFill>
                <a:latin typeface="Arial" panose="020B0604020202020204" pitchFamily="34" charset="0"/>
                <a:cs typeface="Arial" panose="020B0604020202020204" pitchFamily="34" charset="0"/>
              </a:rPr>
              <a:t>paper towels</a:t>
            </a:r>
          </a:p>
          <a:p>
            <a:r>
              <a:rPr lang="en-US" sz="2800" dirty="0">
                <a:solidFill>
                  <a:schemeClr val="tx1"/>
                </a:solidFill>
                <a:latin typeface="Arial" panose="020B0604020202020204" pitchFamily="34" charset="0"/>
                <a:cs typeface="Arial" panose="020B0604020202020204" pitchFamily="34" charset="0"/>
              </a:rPr>
              <a:t>potatoes</a:t>
            </a:r>
          </a:p>
          <a:p>
            <a:endParaRPr lang="en-US" sz="2800" dirty="0">
              <a:solidFill>
                <a:schemeClr val="tx1"/>
              </a:solidFill>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2941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600333" y="1773708"/>
            <a:ext cx="184666" cy="461665"/>
          </a:xfrm>
          <a:prstGeom prst="rect">
            <a:avLst/>
          </a:prstGeom>
          <a:noFill/>
        </p:spPr>
        <p:txBody>
          <a:bodyPr wrap="none" rtlCol="0">
            <a:spAutoFit/>
          </a:bodyPr>
          <a:lstStyle/>
          <a:p>
            <a:endParaRPr lang="en-US" dirty="0"/>
          </a:p>
        </p:txBody>
      </p:sp>
      <p:sp>
        <p:nvSpPr>
          <p:cNvPr id="8" name="TextBox 7"/>
          <p:cNvSpPr txBox="1"/>
          <p:nvPr/>
        </p:nvSpPr>
        <p:spPr>
          <a:xfrm>
            <a:off x="753689" y="1384579"/>
            <a:ext cx="2898638" cy="5693867"/>
          </a:xfrm>
          <a:prstGeom prst="rect">
            <a:avLst/>
          </a:prstGeom>
          <a:noFill/>
        </p:spPr>
        <p:txBody>
          <a:bodyPr wrap="square" rtlCol="0">
            <a:spAutoFit/>
          </a:bodyPr>
          <a:lstStyle/>
          <a:p>
            <a:r>
              <a:rPr lang="en-US" sz="2800" b="1" dirty="0">
                <a:solidFill>
                  <a:schemeClr val="tx1"/>
                </a:solidFill>
                <a:latin typeface="Arial" panose="020B0604020202020204" pitchFamily="34" charset="0"/>
                <a:cs typeface="Arial" panose="020B0604020202020204" pitchFamily="34" charset="0"/>
              </a:rPr>
              <a:t>Vegetables</a:t>
            </a:r>
          </a:p>
          <a:p>
            <a:r>
              <a:rPr lang="en-US" sz="2800" dirty="0">
                <a:solidFill>
                  <a:schemeClr val="tx1"/>
                </a:solidFill>
                <a:latin typeface="Arial" panose="020B0604020202020204" pitchFamily="34" charset="0"/>
                <a:cs typeface="Arial" panose="020B0604020202020204" pitchFamily="34" charset="0"/>
              </a:rPr>
              <a:t>carrots</a:t>
            </a:r>
          </a:p>
          <a:p>
            <a:r>
              <a:rPr lang="en-US" sz="2800" dirty="0">
                <a:solidFill>
                  <a:schemeClr val="tx1"/>
                </a:solidFill>
                <a:latin typeface="Arial" panose="020B0604020202020204" pitchFamily="34" charset="0"/>
                <a:cs typeface="Arial" panose="020B0604020202020204" pitchFamily="34" charset="0"/>
              </a:rPr>
              <a:t>lettuce</a:t>
            </a:r>
          </a:p>
          <a:p>
            <a:r>
              <a:rPr lang="en-US" sz="2800" dirty="0">
                <a:solidFill>
                  <a:schemeClr val="tx1"/>
                </a:solidFill>
                <a:latin typeface="Arial" panose="020B0604020202020204" pitchFamily="34" charset="0"/>
                <a:cs typeface="Arial" panose="020B0604020202020204" pitchFamily="34" charset="0"/>
              </a:rPr>
              <a:t>tomatoes</a:t>
            </a:r>
          </a:p>
          <a:p>
            <a:r>
              <a:rPr lang="en-US" sz="2800" dirty="0">
                <a:solidFill>
                  <a:schemeClr val="tx1"/>
                </a:solidFill>
                <a:latin typeface="Arial" panose="020B0604020202020204" pitchFamily="34" charset="0"/>
                <a:cs typeface="Arial" panose="020B0604020202020204" pitchFamily="34" charset="0"/>
              </a:rPr>
              <a:t>peppers</a:t>
            </a:r>
          </a:p>
          <a:p>
            <a:r>
              <a:rPr lang="en-US" sz="2800" dirty="0">
                <a:solidFill>
                  <a:schemeClr val="tx1"/>
                </a:solidFill>
                <a:latin typeface="Arial" panose="020B0604020202020204" pitchFamily="34" charset="0"/>
                <a:cs typeface="Arial" panose="020B0604020202020204" pitchFamily="34" charset="0"/>
              </a:rPr>
              <a:t>cucumber</a:t>
            </a:r>
          </a:p>
          <a:p>
            <a:r>
              <a:rPr lang="en-US" sz="2800" dirty="0">
                <a:solidFill>
                  <a:schemeClr val="tx1"/>
                </a:solidFill>
                <a:latin typeface="Arial" panose="020B0604020202020204" pitchFamily="34" charset="0"/>
                <a:cs typeface="Arial" panose="020B0604020202020204" pitchFamily="34" charset="0"/>
              </a:rPr>
              <a:t>potatoes</a:t>
            </a:r>
          </a:p>
          <a:p>
            <a:endParaRPr lang="en-US" sz="2800" dirty="0">
              <a:solidFill>
                <a:schemeClr val="tx1"/>
              </a:solidFill>
              <a:latin typeface="Arial" panose="020B0604020202020204" pitchFamily="34" charset="0"/>
              <a:cs typeface="Arial" panose="020B0604020202020204" pitchFamily="34" charset="0"/>
            </a:endParaRPr>
          </a:p>
          <a:p>
            <a:r>
              <a:rPr lang="en-US" sz="2800" b="1" dirty="0">
                <a:solidFill>
                  <a:schemeClr val="tx1"/>
                </a:solidFill>
                <a:latin typeface="Arial" panose="020B0604020202020204" pitchFamily="34" charset="0"/>
                <a:cs typeface="Arial" panose="020B0604020202020204" pitchFamily="34" charset="0"/>
              </a:rPr>
              <a:t>Fruit</a:t>
            </a:r>
          </a:p>
          <a:p>
            <a:r>
              <a:rPr lang="en-US" sz="2800" dirty="0">
                <a:solidFill>
                  <a:schemeClr val="tx1"/>
                </a:solidFill>
                <a:latin typeface="Arial" panose="020B0604020202020204" pitchFamily="34" charset="0"/>
                <a:cs typeface="Arial" panose="020B0604020202020204" pitchFamily="34" charset="0"/>
              </a:rPr>
              <a:t>bananas</a:t>
            </a:r>
          </a:p>
          <a:p>
            <a:r>
              <a:rPr lang="en-US" sz="2800" dirty="0">
                <a:solidFill>
                  <a:schemeClr val="tx1"/>
                </a:solidFill>
                <a:latin typeface="Arial" panose="020B0604020202020204" pitchFamily="34" charset="0"/>
                <a:cs typeface="Arial" panose="020B0604020202020204" pitchFamily="34" charset="0"/>
              </a:rPr>
              <a:t>grapefruit</a:t>
            </a:r>
          </a:p>
          <a:p>
            <a:r>
              <a:rPr lang="en-US" sz="2800" dirty="0">
                <a:solidFill>
                  <a:schemeClr val="tx1"/>
                </a:solidFill>
                <a:latin typeface="Arial" panose="020B0604020202020204" pitchFamily="34" charset="0"/>
                <a:cs typeface="Arial" panose="020B0604020202020204" pitchFamily="34" charset="0"/>
              </a:rPr>
              <a:t>apples</a:t>
            </a:r>
          </a:p>
          <a:p>
            <a:endParaRPr lang="en-US" sz="2800" dirty="0">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5076920" y="1384579"/>
            <a:ext cx="4048925" cy="6124754"/>
          </a:xfrm>
          <a:prstGeom prst="rect">
            <a:avLst/>
          </a:prstGeom>
          <a:noFill/>
        </p:spPr>
        <p:txBody>
          <a:bodyPr wrap="square" rtlCol="0">
            <a:spAutoFit/>
          </a:bodyPr>
          <a:lstStyle/>
          <a:p>
            <a:r>
              <a:rPr lang="en-US" sz="2800" dirty="0">
                <a:solidFill>
                  <a:schemeClr val="tx1"/>
                </a:solidFill>
                <a:latin typeface="Arial" panose="020B0604020202020204" pitchFamily="34" charset="0"/>
                <a:cs typeface="Arial" panose="020B0604020202020204" pitchFamily="34" charset="0"/>
              </a:rPr>
              <a:t>Meat</a:t>
            </a:r>
          </a:p>
          <a:p>
            <a:r>
              <a:rPr lang="en-US" sz="2800" dirty="0">
                <a:solidFill>
                  <a:schemeClr val="tx1"/>
                </a:solidFill>
                <a:latin typeface="Arial" panose="020B0604020202020204" pitchFamily="34" charset="0"/>
                <a:cs typeface="Arial" panose="020B0604020202020204" pitchFamily="34" charset="0"/>
              </a:rPr>
              <a:t>chicken</a:t>
            </a:r>
          </a:p>
          <a:p>
            <a:r>
              <a:rPr lang="en-US" sz="2800" dirty="0">
                <a:solidFill>
                  <a:schemeClr val="tx1"/>
                </a:solidFill>
                <a:latin typeface="Arial" panose="020B0604020202020204" pitchFamily="34" charset="0"/>
                <a:cs typeface="Arial" panose="020B0604020202020204" pitchFamily="34" charset="0"/>
              </a:rPr>
              <a:t>hamburger</a:t>
            </a:r>
          </a:p>
          <a:p>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Dairy</a:t>
            </a:r>
          </a:p>
          <a:p>
            <a:r>
              <a:rPr lang="en-US" sz="2800" dirty="0">
                <a:solidFill>
                  <a:schemeClr val="tx1"/>
                </a:solidFill>
                <a:latin typeface="Arial" panose="020B0604020202020204" pitchFamily="34" charset="0"/>
                <a:cs typeface="Arial" panose="020B0604020202020204" pitchFamily="34" charset="0"/>
              </a:rPr>
              <a:t>milk</a:t>
            </a:r>
          </a:p>
          <a:p>
            <a:r>
              <a:rPr lang="en-US" sz="2800" dirty="0">
                <a:solidFill>
                  <a:schemeClr val="tx1"/>
                </a:solidFill>
                <a:latin typeface="Arial" panose="020B0604020202020204" pitchFamily="34" charset="0"/>
                <a:cs typeface="Arial" panose="020B0604020202020204" pitchFamily="34" charset="0"/>
              </a:rPr>
              <a:t>eggs</a:t>
            </a:r>
          </a:p>
          <a:p>
            <a:r>
              <a:rPr lang="en-US" sz="2800" dirty="0">
                <a:solidFill>
                  <a:schemeClr val="tx1"/>
                </a:solidFill>
                <a:latin typeface="Arial" panose="020B0604020202020204" pitchFamily="34" charset="0"/>
                <a:cs typeface="Arial" panose="020B0604020202020204" pitchFamily="34" charset="0"/>
              </a:rPr>
              <a:t>cheese</a:t>
            </a:r>
          </a:p>
          <a:p>
            <a:endParaRPr lang="en-US" sz="2800" dirty="0">
              <a:solidFill>
                <a:schemeClr val="tx1"/>
              </a:solidFill>
              <a:latin typeface="Arial" panose="020B0604020202020204" pitchFamily="34" charset="0"/>
              <a:cs typeface="Arial" panose="020B0604020202020204" pitchFamily="34" charset="0"/>
            </a:endParaRPr>
          </a:p>
          <a:p>
            <a:r>
              <a:rPr lang="en-US" sz="2800" dirty="0">
                <a:solidFill>
                  <a:schemeClr val="tx1"/>
                </a:solidFill>
                <a:latin typeface="Arial" panose="020B0604020202020204" pitchFamily="34" charset="0"/>
                <a:cs typeface="Arial" panose="020B0604020202020204" pitchFamily="34" charset="0"/>
              </a:rPr>
              <a:t>Paper</a:t>
            </a:r>
          </a:p>
          <a:p>
            <a:r>
              <a:rPr lang="en-US" sz="2800" dirty="0">
                <a:solidFill>
                  <a:schemeClr val="tx1"/>
                </a:solidFill>
                <a:latin typeface="Arial" panose="020B0604020202020204" pitchFamily="34" charset="0"/>
                <a:cs typeface="Arial" panose="020B0604020202020204" pitchFamily="34" charset="0"/>
              </a:rPr>
              <a:t>napkins</a:t>
            </a:r>
          </a:p>
          <a:p>
            <a:r>
              <a:rPr lang="en-US" sz="2800" dirty="0">
                <a:solidFill>
                  <a:schemeClr val="tx1"/>
                </a:solidFill>
                <a:latin typeface="Arial" panose="020B0604020202020204" pitchFamily="34" charset="0"/>
                <a:cs typeface="Arial" panose="020B0604020202020204" pitchFamily="34" charset="0"/>
              </a:rPr>
              <a:t>paper towels</a:t>
            </a:r>
          </a:p>
          <a:p>
            <a:endParaRPr lang="en-US" sz="2800" dirty="0">
              <a:solidFill>
                <a:schemeClr val="tx1"/>
              </a:solidFill>
              <a:latin typeface="Arial" panose="020B0604020202020204" pitchFamily="34" charset="0"/>
              <a:cs typeface="Arial" panose="020B0604020202020204" pitchFamily="34" charset="0"/>
            </a:endParaRPr>
          </a:p>
          <a:p>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40983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260648"/>
            <a:ext cx="9144000" cy="5632311"/>
          </a:xfrm>
          <a:prstGeom prst="rect">
            <a:avLst/>
          </a:prstGeom>
          <a:noFill/>
        </p:spPr>
        <p:txBody>
          <a:bodyPr wrap="square" rtlCol="0">
            <a:spAutoFit/>
          </a:bodyPr>
          <a:lstStyle/>
          <a:p>
            <a:r>
              <a:rPr lang="en-US" sz="9000" dirty="0">
                <a:solidFill>
                  <a:schemeClr val="tx1"/>
                </a:solidFill>
              </a:rPr>
              <a:t>C</a:t>
            </a:r>
            <a:r>
              <a:rPr lang="en-US" sz="9000" dirty="0">
                <a:solidFill>
                  <a:srgbClr val="000000"/>
                </a:solidFill>
              </a:rPr>
              <a:t>ONTRAST</a:t>
            </a:r>
          </a:p>
          <a:p>
            <a:r>
              <a:rPr lang="en-US" sz="9000" dirty="0">
                <a:solidFill>
                  <a:schemeClr val="tx1"/>
                </a:solidFill>
              </a:rPr>
              <a:t>R</a:t>
            </a:r>
            <a:r>
              <a:rPr lang="en-US" sz="9000" dirty="0">
                <a:solidFill>
                  <a:srgbClr val="000000"/>
                </a:solidFill>
              </a:rPr>
              <a:t>EPETITION</a:t>
            </a:r>
          </a:p>
          <a:p>
            <a:r>
              <a:rPr lang="en-US" sz="9000" dirty="0">
                <a:solidFill>
                  <a:schemeClr val="tx1"/>
                </a:solidFill>
              </a:rPr>
              <a:t>A</a:t>
            </a:r>
            <a:r>
              <a:rPr lang="en-US" sz="9000" dirty="0">
                <a:solidFill>
                  <a:srgbClr val="000000"/>
                </a:solidFill>
              </a:rPr>
              <a:t>LIGNMENT</a:t>
            </a:r>
          </a:p>
          <a:p>
            <a:r>
              <a:rPr lang="en-US" sz="9000" dirty="0">
                <a:solidFill>
                  <a:schemeClr val="tx1"/>
                </a:solidFill>
              </a:rPr>
              <a:t>P</a:t>
            </a:r>
            <a:r>
              <a:rPr lang="en-US" sz="9000" dirty="0">
                <a:solidFill>
                  <a:srgbClr val="000000"/>
                </a:solidFill>
              </a:rPr>
              <a:t>ROXIMITY</a:t>
            </a:r>
          </a:p>
        </p:txBody>
      </p:sp>
    </p:spTree>
    <p:extLst>
      <p:ext uri="{BB962C8B-B14F-4D97-AF65-F5344CB8AC3E}">
        <p14:creationId xmlns:p14="http://schemas.microsoft.com/office/powerpoint/2010/main" val="1182883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04686" y="-531440"/>
            <a:ext cx="8660216" cy="1656184"/>
          </a:xfrm>
          <a:noFill/>
        </p:spPr>
        <p:txBody>
          <a:bodyPr vert="horz" wrap="square" numCol="1" anchor="t" compatLnSpc="1">
            <a:prstTxWarp prst="textNoShape">
              <a:avLst/>
            </a:prstTxWarp>
            <a:normAutofit fontScale="90000"/>
          </a:bodyPr>
          <a:lstStyle/>
          <a:p>
            <a:pPr algn="l"/>
            <a:br>
              <a:rPr lang="en-US" sz="4400" dirty="0">
                <a:effectLst/>
                <a:latin typeface="Arial Black"/>
                <a:cs typeface="Arial Black"/>
              </a:rPr>
            </a:br>
            <a:r>
              <a:rPr lang="en-US" sz="4000" dirty="0">
                <a:effectLst/>
                <a:latin typeface="Arial Black"/>
                <a:cs typeface="Arial Black"/>
              </a:rPr>
              <a:t>Oral </a:t>
            </a:r>
            <a:r>
              <a:rPr lang="en-US" sz="4000" dirty="0">
                <a:latin typeface="Arial Black"/>
                <a:cs typeface="Arial Black"/>
              </a:rPr>
              <a:t>p</a:t>
            </a:r>
            <a:r>
              <a:rPr lang="en-US" sz="4000" dirty="0">
                <a:effectLst/>
                <a:latin typeface="Arial Black"/>
                <a:cs typeface="Arial Black"/>
              </a:rPr>
              <a:t>resentation </a:t>
            </a:r>
            <a:r>
              <a:rPr lang="en-US" sz="4000" dirty="0">
                <a:latin typeface="Arial Black"/>
                <a:cs typeface="Arial Black"/>
              </a:rPr>
              <a:t>e</a:t>
            </a:r>
            <a:r>
              <a:rPr lang="en-US" sz="4000" dirty="0">
                <a:effectLst/>
                <a:latin typeface="Arial Black"/>
                <a:cs typeface="Arial Black"/>
              </a:rPr>
              <a:t>lements:</a:t>
            </a:r>
            <a:br>
              <a:rPr lang="en-US" sz="4000" dirty="0">
                <a:effectLst/>
                <a:latin typeface="Arial Black"/>
                <a:cs typeface="Arial Black"/>
              </a:rPr>
            </a:br>
            <a:r>
              <a:rPr lang="en-US" sz="4000" dirty="0">
                <a:latin typeface="Arial Black"/>
                <a:cs typeface="Arial Black"/>
              </a:rPr>
              <a:t>First slide</a:t>
            </a:r>
            <a:endParaRPr lang="en-US" sz="4000" dirty="0">
              <a:effectLst/>
              <a:latin typeface="Arial Black"/>
              <a:cs typeface="Arial Black"/>
            </a:endParaRPr>
          </a:p>
        </p:txBody>
      </p:sp>
      <p:sp>
        <p:nvSpPr>
          <p:cNvPr id="35844" name="Rectangle 4"/>
          <p:cNvSpPr>
            <a:spLocks noGrp="1"/>
          </p:cNvSpPr>
          <p:nvPr>
            <p:ph idx="1"/>
          </p:nvPr>
        </p:nvSpPr>
        <p:spPr bwMode="auto">
          <a:xfrm>
            <a:off x="544694" y="1981200"/>
            <a:ext cx="7772400" cy="4114800"/>
          </a:xfrm>
          <a:noFill/>
        </p:spPr>
        <p:txBody>
          <a:bodyPr wrap="square" numCol="1" anchor="t" anchorCtr="0" compatLnSpc="1">
            <a:prstTxWarp prst="textNoShape">
              <a:avLst/>
            </a:prstTxWarp>
          </a:bodyPr>
          <a:lstStyle/>
          <a:p>
            <a:r>
              <a:rPr lang="en-US" dirty="0">
                <a:effectLst/>
                <a:latin typeface="Arial" panose="020B0604020202020204" pitchFamily="34" charset="0"/>
                <a:cs typeface="Arial" panose="020B0604020202020204" pitchFamily="34" charset="0"/>
              </a:rPr>
              <a:t>Title</a:t>
            </a:r>
          </a:p>
          <a:p>
            <a:r>
              <a:rPr lang="en-US" dirty="0">
                <a:effectLst/>
                <a:latin typeface="Arial" panose="020B0604020202020204" pitchFamily="34" charset="0"/>
                <a:cs typeface="Arial" panose="020B0604020202020204" pitchFamily="34" charset="0"/>
              </a:rPr>
              <a:t>Your name</a:t>
            </a:r>
          </a:p>
          <a:p>
            <a:r>
              <a:rPr lang="en-US" dirty="0">
                <a:effectLst/>
                <a:latin typeface="Arial" panose="020B0604020202020204" pitchFamily="34" charset="0"/>
                <a:cs typeface="Arial" panose="020B0604020202020204" pitchFamily="34" charset="0"/>
              </a:rPr>
              <a:t>Your mentor </a:t>
            </a:r>
          </a:p>
          <a:p>
            <a:r>
              <a:rPr lang="en-US" dirty="0">
                <a:effectLst/>
                <a:latin typeface="Arial" panose="020B0604020202020204" pitchFamily="34" charset="0"/>
                <a:cs typeface="Arial" panose="020B0604020202020204" pitchFamily="34" charset="0"/>
              </a:rPr>
              <a:t>Affiliation</a:t>
            </a:r>
          </a:p>
          <a:p>
            <a:endParaRPr lang="en-US"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484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023" y="1981200"/>
            <a:ext cx="8086807" cy="3127022"/>
          </a:xfrm>
        </p:spPr>
        <p:txBody>
          <a:bodyPr>
            <a:normAutofit/>
          </a:bodyPr>
          <a:lstStyle/>
          <a:p>
            <a:pPr marL="0" indent="0">
              <a:buNone/>
            </a:pPr>
            <a:r>
              <a:rPr lang="en-US" dirty="0">
                <a:solidFill>
                  <a:srgbClr val="FF0000"/>
                </a:solidFill>
                <a:latin typeface="Arial" panose="020B0604020202020204" pitchFamily="34" charset="0"/>
                <a:cs typeface="Arial" panose="020B0604020202020204" pitchFamily="34" charset="0"/>
              </a:rPr>
              <a:t>Legacy: Remember, Honor, Serve</a:t>
            </a:r>
          </a:p>
          <a:p>
            <a:pPr marL="0" indent="0" algn="ctr">
              <a:buNone/>
            </a:pPr>
            <a:r>
              <a:rPr lang="en-US" dirty="0" err="1">
                <a:solidFill>
                  <a:srgbClr val="0000FF"/>
                </a:solidFill>
                <a:latin typeface="Arial" panose="020B0604020202020204" pitchFamily="34" charset="0"/>
                <a:cs typeface="Arial" panose="020B0604020202020204" pitchFamily="34" charset="0"/>
              </a:rPr>
              <a:t>Neneh</a:t>
            </a:r>
            <a:r>
              <a:rPr lang="en-US" dirty="0">
                <a:solidFill>
                  <a:srgbClr val="0000FF"/>
                </a:solidFill>
                <a:latin typeface="Arial" panose="020B0604020202020204" pitchFamily="34" charset="0"/>
                <a:cs typeface="Arial" panose="020B0604020202020204" pitchFamily="34" charset="0"/>
              </a:rPr>
              <a:t> Abbey, </a:t>
            </a:r>
            <a:r>
              <a:rPr lang="en-US" dirty="0">
                <a:solidFill>
                  <a:srgbClr val="009600"/>
                </a:solidFill>
                <a:latin typeface="Arial" panose="020B0604020202020204" pitchFamily="34" charset="0"/>
                <a:cs typeface="Arial" panose="020B0604020202020204" pitchFamily="34" charset="0"/>
              </a:rPr>
              <a:t>Alexandra McClung,</a:t>
            </a:r>
            <a:r>
              <a:rPr lang="en-US" dirty="0">
                <a:solidFill>
                  <a:srgbClr val="0000FF"/>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Eric Smith, </a:t>
            </a:r>
            <a:r>
              <a:rPr lang="en-US" dirty="0">
                <a:solidFill>
                  <a:srgbClr val="800000"/>
                </a:solidFill>
                <a:latin typeface="Arial" panose="020B0604020202020204" pitchFamily="34" charset="0"/>
                <a:cs typeface="Arial" panose="020B0604020202020204" pitchFamily="34" charset="0"/>
              </a:rPr>
              <a:t>Brandi Stroud, </a:t>
            </a:r>
            <a:r>
              <a:rPr lang="en-US" dirty="0">
                <a:solidFill>
                  <a:schemeClr val="accent1">
                    <a:lumMod val="90000"/>
                  </a:schemeClr>
                </a:solidFill>
                <a:latin typeface="Arial" panose="020B0604020202020204" pitchFamily="34" charset="0"/>
                <a:cs typeface="Arial" panose="020B0604020202020204" pitchFamily="34" charset="0"/>
              </a:rPr>
              <a:t>Brady Tyler </a:t>
            </a:r>
          </a:p>
          <a:p>
            <a:pPr marL="0" indent="0" algn="r">
              <a:buNone/>
            </a:pPr>
            <a:r>
              <a:rPr lang="en-US" dirty="0">
                <a:latin typeface="Arial" panose="020B0604020202020204" pitchFamily="34" charset="0"/>
                <a:cs typeface="Arial" panose="020B0604020202020204" pitchFamily="34" charset="0"/>
              </a:rPr>
              <a:t>Professor: Jim Gorham</a:t>
            </a:r>
          </a:p>
          <a:p>
            <a:pPr marL="0" indent="0" algn="r">
              <a:buNone/>
            </a:pPr>
            <a:r>
              <a:rPr lang="en-US" dirty="0">
                <a:solidFill>
                  <a:srgbClr val="660066"/>
                </a:solidFill>
                <a:latin typeface="Arial" panose="020B0604020202020204" pitchFamily="34" charset="0"/>
                <a:cs typeface="Arial" panose="020B0604020202020204" pitchFamily="34" charset="0"/>
              </a:rPr>
              <a:t>Course: Senior Production</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378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24668"/>
            <a:ext cx="9144000" cy="1477328"/>
          </a:xfrm>
          <a:prstGeom prst="rect">
            <a:avLst/>
          </a:prstGeom>
          <a:noFill/>
        </p:spPr>
        <p:txBody>
          <a:bodyPr wrap="square" rtlCol="0">
            <a:spAutoFit/>
          </a:bodyPr>
          <a:lstStyle/>
          <a:p>
            <a:pPr algn="ctr"/>
            <a:r>
              <a:rPr lang="en-US" sz="9000" dirty="0">
                <a:solidFill>
                  <a:schemeClr val="tx1"/>
                </a:solidFill>
              </a:rPr>
              <a:t>C</a:t>
            </a:r>
            <a:r>
              <a:rPr lang="en-US" sz="9000" dirty="0">
                <a:solidFill>
                  <a:srgbClr val="000000"/>
                </a:solidFill>
              </a:rPr>
              <a:t>ONTRAST</a:t>
            </a:r>
          </a:p>
        </p:txBody>
      </p:sp>
    </p:spTree>
    <p:extLst>
      <p:ext uri="{BB962C8B-B14F-4D97-AF65-F5344CB8AC3E}">
        <p14:creationId xmlns:p14="http://schemas.microsoft.com/office/powerpoint/2010/main" val="787639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021" y="1981200"/>
            <a:ext cx="8429978" cy="3127022"/>
          </a:xfrm>
        </p:spPr>
        <p:txBody>
          <a:bodyPr>
            <a:normAutofit fontScale="92500" lnSpcReduction="20000"/>
          </a:bodyPr>
          <a:lstStyle/>
          <a:p>
            <a:pPr marL="0" indent="0">
              <a:buNone/>
            </a:pPr>
            <a:r>
              <a:rPr lang="en-US" sz="4600" b="1" dirty="0">
                <a:solidFill>
                  <a:srgbClr val="FF0000"/>
                </a:solidFill>
                <a:latin typeface="Arial Black"/>
                <a:cs typeface="Arial Black"/>
              </a:rPr>
              <a:t>Legacy: Remember, Honor, Serve</a:t>
            </a:r>
          </a:p>
          <a:p>
            <a:pPr marL="0" indent="0" algn="ctr">
              <a:buNone/>
            </a:pPr>
            <a:r>
              <a:rPr lang="en-US" dirty="0" err="1">
                <a:solidFill>
                  <a:srgbClr val="0000FF"/>
                </a:solidFill>
                <a:latin typeface="Bookman Old Style"/>
                <a:cs typeface="Bookman Old Style"/>
              </a:rPr>
              <a:t>Neneh</a:t>
            </a:r>
            <a:r>
              <a:rPr lang="en-US" dirty="0">
                <a:solidFill>
                  <a:srgbClr val="0000FF"/>
                </a:solidFill>
                <a:latin typeface="Bookman Old Style"/>
                <a:cs typeface="Bookman Old Style"/>
              </a:rPr>
              <a:t> Abbey, </a:t>
            </a:r>
            <a:r>
              <a:rPr lang="en-US" dirty="0">
                <a:solidFill>
                  <a:srgbClr val="009600"/>
                </a:solidFill>
                <a:latin typeface="Bookman Old Style"/>
                <a:cs typeface="Bookman Old Style"/>
              </a:rPr>
              <a:t>Alexandra McClung,</a:t>
            </a:r>
            <a:r>
              <a:rPr lang="en-US" dirty="0">
                <a:solidFill>
                  <a:srgbClr val="0000FF"/>
                </a:solidFill>
                <a:latin typeface="Bookman Old Style"/>
                <a:cs typeface="Bookman Old Style"/>
              </a:rPr>
              <a:t> </a:t>
            </a:r>
            <a:r>
              <a:rPr lang="en-US" dirty="0">
                <a:solidFill>
                  <a:srgbClr val="FFFF00"/>
                </a:solidFill>
                <a:latin typeface="Bookman Old Style"/>
                <a:cs typeface="Bookman Old Style"/>
              </a:rPr>
              <a:t>Eric Smith, </a:t>
            </a:r>
            <a:r>
              <a:rPr lang="en-US" dirty="0">
                <a:solidFill>
                  <a:srgbClr val="800000"/>
                </a:solidFill>
                <a:latin typeface="Bookman Old Style"/>
                <a:cs typeface="Bookman Old Style"/>
              </a:rPr>
              <a:t>Brandi Stroud, </a:t>
            </a:r>
            <a:r>
              <a:rPr lang="en-US" dirty="0">
                <a:solidFill>
                  <a:schemeClr val="accent1">
                    <a:lumMod val="90000"/>
                  </a:schemeClr>
                </a:solidFill>
                <a:latin typeface="Bookman Old Style"/>
                <a:cs typeface="Bookman Old Style"/>
              </a:rPr>
              <a:t>Brady Tyler </a:t>
            </a:r>
          </a:p>
          <a:p>
            <a:pPr marL="0" indent="0" algn="r">
              <a:buNone/>
            </a:pPr>
            <a:r>
              <a:rPr lang="en-US" dirty="0">
                <a:latin typeface="Comic Sans MS"/>
                <a:cs typeface="Comic Sans MS"/>
              </a:rPr>
              <a:t>Professor: Jim Gorham</a:t>
            </a:r>
          </a:p>
          <a:p>
            <a:pPr marL="0" indent="0" algn="r">
              <a:buNone/>
            </a:pPr>
            <a:r>
              <a:rPr lang="en-US" dirty="0">
                <a:solidFill>
                  <a:srgbClr val="660066"/>
                </a:solidFill>
                <a:latin typeface="Lithos Pro Regular"/>
                <a:cs typeface="Lithos Pro Regular"/>
              </a:rPr>
              <a:t>Course: Senior Production</a:t>
            </a:r>
          </a:p>
          <a:p>
            <a:pPr marL="0" indent="0">
              <a:buNone/>
            </a:pPr>
            <a:endParaRPr lang="en-US" dirty="0">
              <a:latin typeface="Helvetica"/>
              <a:cs typeface="Helvetica"/>
            </a:endParaRPr>
          </a:p>
        </p:txBody>
      </p:sp>
    </p:spTree>
    <p:extLst>
      <p:ext uri="{BB962C8B-B14F-4D97-AF65-F5344CB8AC3E}">
        <p14:creationId xmlns:p14="http://schemas.microsoft.com/office/powerpoint/2010/main" val="844310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24668"/>
            <a:ext cx="9144000" cy="1477328"/>
          </a:xfrm>
          <a:prstGeom prst="rect">
            <a:avLst/>
          </a:prstGeom>
          <a:noFill/>
        </p:spPr>
        <p:txBody>
          <a:bodyPr wrap="square" rtlCol="0">
            <a:spAutoFit/>
          </a:bodyPr>
          <a:lstStyle/>
          <a:p>
            <a:pPr algn="ctr"/>
            <a:r>
              <a:rPr lang="en-US" sz="9000" dirty="0">
                <a:solidFill>
                  <a:schemeClr val="tx1"/>
                </a:solidFill>
              </a:rPr>
              <a:t>R</a:t>
            </a:r>
            <a:r>
              <a:rPr lang="en-US" sz="9000" dirty="0">
                <a:solidFill>
                  <a:srgbClr val="000000"/>
                </a:solidFill>
              </a:rPr>
              <a:t>EPETITION</a:t>
            </a:r>
          </a:p>
        </p:txBody>
      </p:sp>
    </p:spTree>
    <p:extLst>
      <p:ext uri="{BB962C8B-B14F-4D97-AF65-F5344CB8AC3E}">
        <p14:creationId xmlns:p14="http://schemas.microsoft.com/office/powerpoint/2010/main" val="787639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81200"/>
            <a:ext cx="9144000" cy="3127022"/>
          </a:xfrm>
        </p:spPr>
        <p:txBody>
          <a:bodyPr>
            <a:normAutofit fontScale="92500" lnSpcReduction="20000"/>
          </a:bodyPr>
          <a:lstStyle/>
          <a:p>
            <a:pPr marL="0" indent="0">
              <a:buNone/>
            </a:pPr>
            <a:r>
              <a:rPr lang="en-US" sz="4600" b="1" dirty="0">
                <a:solidFill>
                  <a:srgbClr val="000000"/>
                </a:solidFill>
                <a:latin typeface="Arial Black"/>
                <a:cs typeface="Arial Black"/>
              </a:rPr>
              <a:t>Legacy: Remember, Honor, Serve</a:t>
            </a:r>
          </a:p>
          <a:p>
            <a:pPr marL="0" indent="0" algn="ctr">
              <a:buNone/>
            </a:pPr>
            <a:r>
              <a:rPr lang="en-US" dirty="0" err="1">
                <a:solidFill>
                  <a:srgbClr val="000000"/>
                </a:solidFill>
                <a:latin typeface="Bookman Old Style"/>
                <a:cs typeface="Bookman Old Style"/>
              </a:rPr>
              <a:t>Neneh</a:t>
            </a:r>
            <a:r>
              <a:rPr lang="en-US" dirty="0">
                <a:solidFill>
                  <a:srgbClr val="000000"/>
                </a:solidFill>
                <a:latin typeface="Bookman Old Style"/>
                <a:cs typeface="Bookman Old Style"/>
              </a:rPr>
              <a:t> Abbey, Alexandra McClung, Eric Smith, Brandi Stroud, Brady Tyler </a:t>
            </a:r>
          </a:p>
          <a:p>
            <a:pPr marL="0" indent="0" algn="r">
              <a:buNone/>
            </a:pPr>
            <a:r>
              <a:rPr lang="en-US" dirty="0">
                <a:solidFill>
                  <a:srgbClr val="000000"/>
                </a:solidFill>
                <a:latin typeface="Comic Sans MS"/>
                <a:cs typeface="Comic Sans MS"/>
              </a:rPr>
              <a:t>Professor: Jim Gorham</a:t>
            </a:r>
          </a:p>
          <a:p>
            <a:pPr marL="0" indent="0" algn="r">
              <a:buNone/>
            </a:pPr>
            <a:r>
              <a:rPr lang="en-US" dirty="0">
                <a:solidFill>
                  <a:srgbClr val="000000"/>
                </a:solidFill>
                <a:latin typeface="Lithos Pro Regular"/>
                <a:cs typeface="Lithos Pro Regular"/>
              </a:rPr>
              <a:t>Course: Senior Production</a:t>
            </a:r>
          </a:p>
          <a:p>
            <a:pPr marL="0" indent="0">
              <a:buNone/>
            </a:pPr>
            <a:endParaRPr lang="en-US" dirty="0">
              <a:solidFill>
                <a:srgbClr val="000000"/>
              </a:solidFill>
              <a:latin typeface="Helvetica"/>
              <a:cs typeface="Helvetica"/>
            </a:endParaRPr>
          </a:p>
        </p:txBody>
      </p:sp>
    </p:spTree>
    <p:extLst>
      <p:ext uri="{BB962C8B-B14F-4D97-AF65-F5344CB8AC3E}">
        <p14:creationId xmlns:p14="http://schemas.microsoft.com/office/powerpoint/2010/main" val="3954537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021" y="1981200"/>
            <a:ext cx="8429978" cy="3127022"/>
          </a:xfrm>
        </p:spPr>
        <p:txBody>
          <a:bodyPr>
            <a:normAutofit fontScale="92500" lnSpcReduction="20000"/>
          </a:bodyPr>
          <a:lstStyle/>
          <a:p>
            <a:pPr marL="0" indent="0">
              <a:buNone/>
            </a:pPr>
            <a:r>
              <a:rPr lang="en-US" sz="4600" b="1" dirty="0">
                <a:latin typeface="Arial Black"/>
                <a:cs typeface="Arial Black"/>
              </a:rPr>
              <a:t>Legacy:                Remember, Honor, Serve</a:t>
            </a:r>
          </a:p>
          <a:p>
            <a:pPr marL="0" indent="0" algn="ctr">
              <a:buNone/>
            </a:pPr>
            <a:r>
              <a:rPr lang="en-US" dirty="0">
                <a:latin typeface="Arial" panose="020B0604020202020204" pitchFamily="34" charset="0"/>
                <a:cs typeface="Arial" panose="020B0604020202020204" pitchFamily="34" charset="0"/>
              </a:rPr>
              <a:t>By </a:t>
            </a:r>
            <a:r>
              <a:rPr lang="en-US" dirty="0" err="1">
                <a:latin typeface="Arial" panose="020B0604020202020204" pitchFamily="34" charset="0"/>
                <a:cs typeface="Arial" panose="020B0604020202020204" pitchFamily="34" charset="0"/>
              </a:rPr>
              <a:t>Neneh</a:t>
            </a:r>
            <a:r>
              <a:rPr lang="en-US" dirty="0">
                <a:latin typeface="Arial" panose="020B0604020202020204" pitchFamily="34" charset="0"/>
                <a:cs typeface="Arial" panose="020B0604020202020204" pitchFamily="34" charset="0"/>
              </a:rPr>
              <a:t> Abbey, Alexandra McClung, Eric Smith, Brandi Stroud, Brady Tyler </a:t>
            </a:r>
          </a:p>
          <a:p>
            <a:pPr marL="0" indent="0" algn="r">
              <a:buNone/>
            </a:pPr>
            <a:r>
              <a:rPr lang="en-US" dirty="0">
                <a:latin typeface="Arial" panose="020B0604020202020204" pitchFamily="34" charset="0"/>
                <a:cs typeface="Arial" panose="020B0604020202020204" pitchFamily="34" charset="0"/>
              </a:rPr>
              <a:t>Professor: Jim Gorham</a:t>
            </a:r>
          </a:p>
          <a:p>
            <a:pPr marL="0" indent="0" algn="r">
              <a:buNone/>
            </a:pPr>
            <a:r>
              <a:rPr lang="en-US" dirty="0">
                <a:latin typeface="Arial" panose="020B0604020202020204" pitchFamily="34" charset="0"/>
                <a:cs typeface="Arial" panose="020B0604020202020204" pitchFamily="34" charset="0"/>
              </a:rPr>
              <a:t>Course: Senior Production</a:t>
            </a:r>
          </a:p>
          <a:p>
            <a:pPr marL="0" indent="0">
              <a:buNone/>
            </a:pPr>
            <a:endParaRPr lang="en-US" dirty="0">
              <a:latin typeface="Helvetica"/>
              <a:cs typeface="Helvetica"/>
            </a:endParaRPr>
          </a:p>
        </p:txBody>
      </p:sp>
    </p:spTree>
    <p:extLst>
      <p:ext uri="{BB962C8B-B14F-4D97-AF65-F5344CB8AC3E}">
        <p14:creationId xmlns:p14="http://schemas.microsoft.com/office/powerpoint/2010/main" val="3800463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x.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7000" y="-1016000"/>
            <a:ext cx="11811000" cy="7874000"/>
          </a:xfrm>
          <a:prstGeom prst="rect">
            <a:avLst/>
          </a:prstGeom>
        </p:spPr>
      </p:pic>
    </p:spTree>
    <p:extLst>
      <p:ext uri="{BB962C8B-B14F-4D97-AF65-F5344CB8AC3E}">
        <p14:creationId xmlns:p14="http://schemas.microsoft.com/office/powerpoint/2010/main" val="1531003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24668"/>
            <a:ext cx="9144000" cy="1477328"/>
          </a:xfrm>
          <a:prstGeom prst="rect">
            <a:avLst/>
          </a:prstGeom>
          <a:noFill/>
        </p:spPr>
        <p:txBody>
          <a:bodyPr wrap="square" rtlCol="0">
            <a:spAutoFit/>
          </a:bodyPr>
          <a:lstStyle/>
          <a:p>
            <a:pPr algn="ctr"/>
            <a:r>
              <a:rPr lang="en-US" sz="9000" dirty="0">
                <a:solidFill>
                  <a:schemeClr val="tx1"/>
                </a:solidFill>
              </a:rPr>
              <a:t>A</a:t>
            </a:r>
            <a:r>
              <a:rPr lang="en-US" sz="9000" dirty="0">
                <a:solidFill>
                  <a:srgbClr val="000000"/>
                </a:solidFill>
              </a:rPr>
              <a:t>LIGNMENT</a:t>
            </a:r>
          </a:p>
        </p:txBody>
      </p:sp>
    </p:spTree>
    <p:extLst>
      <p:ext uri="{BB962C8B-B14F-4D97-AF65-F5344CB8AC3E}">
        <p14:creationId xmlns:p14="http://schemas.microsoft.com/office/powerpoint/2010/main" val="7876391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021" y="1981200"/>
            <a:ext cx="8429978" cy="3127022"/>
          </a:xfrm>
        </p:spPr>
        <p:txBody>
          <a:bodyPr>
            <a:normAutofit fontScale="92500" lnSpcReduction="20000"/>
          </a:bodyPr>
          <a:lstStyle/>
          <a:p>
            <a:pPr marL="0" indent="0">
              <a:buNone/>
            </a:pPr>
            <a:r>
              <a:rPr lang="en-US" sz="4600" b="1" dirty="0">
                <a:latin typeface="Arial Black"/>
                <a:cs typeface="Arial Black"/>
              </a:rPr>
              <a:t>Legacy:                Remember, Honor, Serve</a:t>
            </a:r>
          </a:p>
          <a:p>
            <a:pPr marL="0" indent="0">
              <a:buNone/>
            </a:pPr>
            <a:r>
              <a:rPr lang="en-US" dirty="0">
                <a:latin typeface="Arial" panose="020B0604020202020204" pitchFamily="34" charset="0"/>
                <a:cs typeface="Arial" panose="020B0604020202020204" pitchFamily="34" charset="0"/>
              </a:rPr>
              <a:t>By </a:t>
            </a:r>
            <a:r>
              <a:rPr lang="en-US" dirty="0" err="1">
                <a:latin typeface="Arial" panose="020B0604020202020204" pitchFamily="34" charset="0"/>
                <a:cs typeface="Arial" panose="020B0604020202020204" pitchFamily="34" charset="0"/>
              </a:rPr>
              <a:t>Neneh</a:t>
            </a:r>
            <a:r>
              <a:rPr lang="en-US" dirty="0">
                <a:latin typeface="Arial" panose="020B0604020202020204" pitchFamily="34" charset="0"/>
                <a:cs typeface="Arial" panose="020B0604020202020204" pitchFamily="34" charset="0"/>
              </a:rPr>
              <a:t> Abbey, Alexandra McClung, Eric Smith, Brandi Stroud, Brady Tyler </a:t>
            </a:r>
          </a:p>
          <a:p>
            <a:pPr marL="0" indent="0">
              <a:buNone/>
            </a:pPr>
            <a:r>
              <a:rPr lang="en-US" dirty="0">
                <a:latin typeface="Arial" panose="020B0604020202020204" pitchFamily="34" charset="0"/>
                <a:cs typeface="Arial" panose="020B0604020202020204" pitchFamily="34" charset="0"/>
              </a:rPr>
              <a:t>Professor: Jim Gorham</a:t>
            </a:r>
          </a:p>
          <a:p>
            <a:pPr marL="0" indent="0">
              <a:buNone/>
            </a:pPr>
            <a:r>
              <a:rPr lang="en-US" dirty="0">
                <a:latin typeface="Arial" panose="020B0604020202020204" pitchFamily="34" charset="0"/>
                <a:cs typeface="Arial" panose="020B0604020202020204" pitchFamily="34" charset="0"/>
              </a:rPr>
              <a:t>Course: Senior Production</a:t>
            </a:r>
          </a:p>
          <a:p>
            <a:pPr marL="0" indent="0">
              <a:buNone/>
            </a:pPr>
            <a:endParaRPr lang="en-US" dirty="0">
              <a:latin typeface="Helvetica"/>
              <a:cs typeface="Helvetica"/>
            </a:endParaRPr>
          </a:p>
        </p:txBody>
      </p:sp>
    </p:spTree>
    <p:extLst>
      <p:ext uri="{BB962C8B-B14F-4D97-AF65-F5344CB8AC3E}">
        <p14:creationId xmlns:p14="http://schemas.microsoft.com/office/powerpoint/2010/main" val="3739200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24668"/>
            <a:ext cx="9144000" cy="1477328"/>
          </a:xfrm>
          <a:prstGeom prst="rect">
            <a:avLst/>
          </a:prstGeom>
          <a:noFill/>
        </p:spPr>
        <p:txBody>
          <a:bodyPr wrap="square" rtlCol="0">
            <a:spAutoFit/>
          </a:bodyPr>
          <a:lstStyle/>
          <a:p>
            <a:pPr algn="ctr"/>
            <a:r>
              <a:rPr lang="en-US" sz="9000" dirty="0">
                <a:solidFill>
                  <a:schemeClr val="tx1"/>
                </a:solidFill>
              </a:rPr>
              <a:t>P</a:t>
            </a:r>
            <a:r>
              <a:rPr lang="en-US" sz="9000" dirty="0">
                <a:solidFill>
                  <a:srgbClr val="000000"/>
                </a:solidFill>
              </a:rPr>
              <a:t>ROXIMITY</a:t>
            </a:r>
          </a:p>
        </p:txBody>
      </p:sp>
    </p:spTree>
    <p:extLst>
      <p:ext uri="{BB962C8B-B14F-4D97-AF65-F5344CB8AC3E}">
        <p14:creationId xmlns:p14="http://schemas.microsoft.com/office/powerpoint/2010/main" val="2040597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556792"/>
            <a:ext cx="8714024" cy="4968552"/>
          </a:xfrm>
        </p:spPr>
        <p:txBody>
          <a:bodyPr>
            <a:noAutofit/>
          </a:bodyPr>
          <a:lstStyle/>
          <a:p>
            <a:pPr marL="0" indent="0">
              <a:buNone/>
            </a:pPr>
            <a:r>
              <a:rPr lang="en-US" sz="3600" b="1" dirty="0">
                <a:latin typeface="Arial Black"/>
                <a:cs typeface="Arial Black"/>
              </a:rPr>
              <a:t>Legacy: Remember, Honor, Serve</a:t>
            </a:r>
          </a:p>
          <a:p>
            <a:pPr marL="0" indent="0">
              <a:buNone/>
            </a:pPr>
            <a:r>
              <a:rPr lang="en-US" dirty="0" err="1">
                <a:latin typeface="Arial" panose="020B0604020202020204" pitchFamily="34" charset="0"/>
                <a:cs typeface="Arial" panose="020B0604020202020204" pitchFamily="34" charset="0"/>
              </a:rPr>
              <a:t>Neneh</a:t>
            </a:r>
            <a:r>
              <a:rPr lang="en-US" dirty="0">
                <a:latin typeface="Arial" panose="020B0604020202020204" pitchFamily="34" charset="0"/>
                <a:cs typeface="Arial" panose="020B0604020202020204" pitchFamily="34" charset="0"/>
              </a:rPr>
              <a:t> Abbey</a:t>
            </a:r>
          </a:p>
          <a:p>
            <a:pPr marL="0" indent="0">
              <a:spcBef>
                <a:spcPts val="0"/>
              </a:spcBef>
              <a:buNone/>
            </a:pPr>
            <a:r>
              <a:rPr lang="en-US" dirty="0">
                <a:latin typeface="Arial" panose="020B0604020202020204" pitchFamily="34" charset="0"/>
                <a:cs typeface="Arial" panose="020B0604020202020204" pitchFamily="34" charset="0"/>
              </a:rPr>
              <a:t>Alexandra McClung</a:t>
            </a:r>
          </a:p>
          <a:p>
            <a:pPr marL="0" indent="0">
              <a:spcBef>
                <a:spcPts val="0"/>
              </a:spcBef>
              <a:buNone/>
            </a:pPr>
            <a:r>
              <a:rPr lang="en-US" dirty="0">
                <a:latin typeface="Arial" panose="020B0604020202020204" pitchFamily="34" charset="0"/>
                <a:cs typeface="Arial" panose="020B0604020202020204" pitchFamily="34" charset="0"/>
              </a:rPr>
              <a:t>Eric Smith</a:t>
            </a:r>
          </a:p>
          <a:p>
            <a:pPr marL="0" indent="0">
              <a:spcBef>
                <a:spcPts val="0"/>
              </a:spcBef>
              <a:buNone/>
            </a:pPr>
            <a:r>
              <a:rPr lang="en-US" dirty="0">
                <a:latin typeface="Arial" panose="020B0604020202020204" pitchFamily="34" charset="0"/>
                <a:cs typeface="Arial" panose="020B0604020202020204" pitchFamily="34" charset="0"/>
              </a:rPr>
              <a:t>Brandi Stroud</a:t>
            </a:r>
          </a:p>
          <a:p>
            <a:pPr marL="0" indent="0">
              <a:spcBef>
                <a:spcPts val="0"/>
              </a:spcBef>
              <a:buNone/>
            </a:pPr>
            <a:r>
              <a:rPr lang="en-US" dirty="0">
                <a:latin typeface="Arial" panose="020B0604020202020204" pitchFamily="34" charset="0"/>
                <a:cs typeface="Arial" panose="020B0604020202020204" pitchFamily="34" charset="0"/>
              </a:rPr>
              <a:t>Brady Tyler </a:t>
            </a:r>
          </a:p>
          <a:p>
            <a:pPr marL="0" indent="0">
              <a:spcBef>
                <a:spcPts val="0"/>
              </a:spcBef>
              <a:buNone/>
            </a:pPr>
            <a:endParaRPr lang="en-US" sz="6000" dirty="0">
              <a:latin typeface="Arial" panose="020B0604020202020204" pitchFamily="34" charset="0"/>
              <a:cs typeface="Arial" panose="020B0604020202020204" pitchFamily="34" charset="0"/>
            </a:endParaRPr>
          </a:p>
          <a:p>
            <a:pPr marL="0" indent="0">
              <a:spcBef>
                <a:spcPts val="0"/>
              </a:spcBef>
              <a:buNone/>
            </a:pPr>
            <a:r>
              <a:rPr lang="en-US" sz="2000" dirty="0">
                <a:latin typeface="Arial" panose="020B0604020202020204" pitchFamily="34" charset="0"/>
                <a:cs typeface="Arial" panose="020B0604020202020204" pitchFamily="34" charset="0"/>
              </a:rPr>
              <a:t>Professor: Jim Gorham</a:t>
            </a:r>
          </a:p>
          <a:p>
            <a:pPr marL="0" indent="0">
              <a:spcBef>
                <a:spcPts val="0"/>
              </a:spcBef>
              <a:buNone/>
            </a:pPr>
            <a:r>
              <a:rPr lang="en-US" sz="2000" dirty="0">
                <a:latin typeface="Arial" panose="020B0604020202020204" pitchFamily="34" charset="0"/>
                <a:cs typeface="Arial" panose="020B0604020202020204" pitchFamily="34" charset="0"/>
              </a:rPr>
              <a:t>Course: Senior Production</a:t>
            </a:r>
          </a:p>
          <a:p>
            <a:pPr marL="0" indent="0">
              <a:buNone/>
            </a:pPr>
            <a:endParaRPr lang="en-US" sz="1800" dirty="0">
              <a:latin typeface="Helvetica"/>
              <a:cs typeface="Helvetica"/>
            </a:endParaRPr>
          </a:p>
        </p:txBody>
      </p:sp>
    </p:spTree>
    <p:extLst>
      <p:ext uri="{BB962C8B-B14F-4D97-AF65-F5344CB8AC3E}">
        <p14:creationId xmlns:p14="http://schemas.microsoft.com/office/powerpoint/2010/main" val="10595456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0023" y="1981200"/>
            <a:ext cx="8086807" cy="3127022"/>
          </a:xfrm>
        </p:spPr>
        <p:txBody>
          <a:bodyPr/>
          <a:lstStyle/>
          <a:p>
            <a:pPr marL="0" indent="0">
              <a:buNone/>
            </a:pPr>
            <a:r>
              <a:rPr lang="en-US" dirty="0">
                <a:solidFill>
                  <a:srgbClr val="FF0000"/>
                </a:solidFill>
                <a:latin typeface="Times New Roman"/>
                <a:cs typeface="Times New Roman"/>
              </a:rPr>
              <a:t>Legacy: Remember, Honor, Serve</a:t>
            </a:r>
          </a:p>
          <a:p>
            <a:pPr marL="0" indent="0" algn="ctr">
              <a:buNone/>
            </a:pPr>
            <a:r>
              <a:rPr lang="en-US" dirty="0" err="1">
                <a:solidFill>
                  <a:srgbClr val="0000FF"/>
                </a:solidFill>
                <a:latin typeface="Bookman Old Style"/>
                <a:cs typeface="Bookman Old Style"/>
              </a:rPr>
              <a:t>Neneh</a:t>
            </a:r>
            <a:r>
              <a:rPr lang="en-US" dirty="0">
                <a:solidFill>
                  <a:srgbClr val="0000FF"/>
                </a:solidFill>
                <a:latin typeface="Bookman Old Style"/>
                <a:cs typeface="Bookman Old Style"/>
              </a:rPr>
              <a:t> Abbey, </a:t>
            </a:r>
            <a:r>
              <a:rPr lang="en-US" dirty="0">
                <a:solidFill>
                  <a:srgbClr val="009600"/>
                </a:solidFill>
                <a:latin typeface="Bookman Old Style"/>
                <a:cs typeface="Bookman Old Style"/>
              </a:rPr>
              <a:t>Alexandra McClung,</a:t>
            </a:r>
            <a:r>
              <a:rPr lang="en-US" dirty="0">
                <a:solidFill>
                  <a:srgbClr val="0000FF"/>
                </a:solidFill>
                <a:latin typeface="Bookman Old Style"/>
                <a:cs typeface="Bookman Old Style"/>
              </a:rPr>
              <a:t> </a:t>
            </a:r>
            <a:r>
              <a:rPr lang="en-US" dirty="0">
                <a:solidFill>
                  <a:srgbClr val="FFFF00"/>
                </a:solidFill>
                <a:latin typeface="Bookman Old Style"/>
                <a:cs typeface="Bookman Old Style"/>
              </a:rPr>
              <a:t>Eric Smith, </a:t>
            </a:r>
            <a:r>
              <a:rPr lang="en-US" dirty="0">
                <a:solidFill>
                  <a:srgbClr val="800000"/>
                </a:solidFill>
                <a:latin typeface="Bookman Old Style"/>
                <a:cs typeface="Bookman Old Style"/>
              </a:rPr>
              <a:t>Brandi Stroud, </a:t>
            </a:r>
            <a:r>
              <a:rPr lang="en-US" dirty="0">
                <a:solidFill>
                  <a:schemeClr val="accent1">
                    <a:lumMod val="90000"/>
                  </a:schemeClr>
                </a:solidFill>
                <a:latin typeface="Bookman Old Style"/>
                <a:cs typeface="Bookman Old Style"/>
              </a:rPr>
              <a:t>Brady Tyler </a:t>
            </a:r>
          </a:p>
          <a:p>
            <a:pPr marL="0" indent="0" algn="r">
              <a:buNone/>
            </a:pPr>
            <a:r>
              <a:rPr lang="en-US" dirty="0">
                <a:latin typeface="Comic Sans MS"/>
                <a:cs typeface="Comic Sans MS"/>
              </a:rPr>
              <a:t>Professor: Jim Gorham</a:t>
            </a:r>
          </a:p>
          <a:p>
            <a:pPr marL="0" indent="0" algn="r">
              <a:buNone/>
            </a:pPr>
            <a:r>
              <a:rPr lang="en-US" dirty="0">
                <a:solidFill>
                  <a:srgbClr val="660066"/>
                </a:solidFill>
                <a:latin typeface="Lithos Pro Regular"/>
                <a:cs typeface="Lithos Pro Regular"/>
              </a:rPr>
              <a:t>Course: Senior Production</a:t>
            </a:r>
          </a:p>
          <a:p>
            <a:pPr marL="0" indent="0">
              <a:buNone/>
            </a:pPr>
            <a:endParaRPr lang="en-US" dirty="0">
              <a:latin typeface="Helvetica"/>
              <a:cs typeface="Helvetica"/>
            </a:endParaRPr>
          </a:p>
        </p:txBody>
      </p:sp>
    </p:spTree>
    <p:extLst>
      <p:ext uri="{BB962C8B-B14F-4D97-AF65-F5344CB8AC3E}">
        <p14:creationId xmlns:p14="http://schemas.microsoft.com/office/powerpoint/2010/main" val="2368754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556792"/>
            <a:ext cx="8714024" cy="4968552"/>
          </a:xfrm>
        </p:spPr>
        <p:txBody>
          <a:bodyPr>
            <a:noAutofit/>
          </a:bodyPr>
          <a:lstStyle/>
          <a:p>
            <a:pPr marL="0" indent="0">
              <a:buNone/>
            </a:pPr>
            <a:r>
              <a:rPr lang="en-US" sz="3600" b="1" dirty="0">
                <a:latin typeface="Arial Black"/>
                <a:cs typeface="Arial Black"/>
              </a:rPr>
              <a:t>Legacy: Remember, Honor, Serve</a:t>
            </a:r>
          </a:p>
          <a:p>
            <a:pPr marL="0" indent="0">
              <a:buNone/>
            </a:pPr>
            <a:r>
              <a:rPr lang="en-US" dirty="0" err="1">
                <a:latin typeface="Arial" panose="020B0604020202020204" pitchFamily="34" charset="0"/>
                <a:cs typeface="Arial" panose="020B0604020202020204" pitchFamily="34" charset="0"/>
              </a:rPr>
              <a:t>Neneh</a:t>
            </a:r>
            <a:r>
              <a:rPr lang="en-US" dirty="0">
                <a:latin typeface="Arial" panose="020B0604020202020204" pitchFamily="34" charset="0"/>
                <a:cs typeface="Arial" panose="020B0604020202020204" pitchFamily="34" charset="0"/>
              </a:rPr>
              <a:t> Abbey</a:t>
            </a:r>
          </a:p>
          <a:p>
            <a:pPr marL="0" indent="0">
              <a:spcBef>
                <a:spcPts val="0"/>
              </a:spcBef>
              <a:buNone/>
            </a:pPr>
            <a:r>
              <a:rPr lang="en-US" dirty="0">
                <a:latin typeface="Arial" panose="020B0604020202020204" pitchFamily="34" charset="0"/>
                <a:cs typeface="Arial" panose="020B0604020202020204" pitchFamily="34" charset="0"/>
              </a:rPr>
              <a:t>Alexandra McClung</a:t>
            </a:r>
          </a:p>
          <a:p>
            <a:pPr marL="0" indent="0">
              <a:spcBef>
                <a:spcPts val="0"/>
              </a:spcBef>
              <a:buNone/>
            </a:pPr>
            <a:r>
              <a:rPr lang="en-US" dirty="0">
                <a:latin typeface="Arial" panose="020B0604020202020204" pitchFamily="34" charset="0"/>
                <a:cs typeface="Arial" panose="020B0604020202020204" pitchFamily="34" charset="0"/>
              </a:rPr>
              <a:t>Eric Smith</a:t>
            </a:r>
          </a:p>
          <a:p>
            <a:pPr marL="0" indent="0">
              <a:spcBef>
                <a:spcPts val="0"/>
              </a:spcBef>
              <a:buNone/>
            </a:pPr>
            <a:r>
              <a:rPr lang="en-US" dirty="0">
                <a:latin typeface="Arial" panose="020B0604020202020204" pitchFamily="34" charset="0"/>
                <a:cs typeface="Arial" panose="020B0604020202020204" pitchFamily="34" charset="0"/>
              </a:rPr>
              <a:t>Brandi Stroud</a:t>
            </a:r>
          </a:p>
          <a:p>
            <a:pPr marL="0" indent="0">
              <a:spcBef>
                <a:spcPts val="0"/>
              </a:spcBef>
              <a:buNone/>
            </a:pPr>
            <a:r>
              <a:rPr lang="en-US" dirty="0">
                <a:latin typeface="Arial" panose="020B0604020202020204" pitchFamily="34" charset="0"/>
                <a:cs typeface="Arial" panose="020B0604020202020204" pitchFamily="34" charset="0"/>
              </a:rPr>
              <a:t>Brady Tyler </a:t>
            </a:r>
          </a:p>
          <a:p>
            <a:pPr marL="0" indent="0">
              <a:spcBef>
                <a:spcPts val="0"/>
              </a:spcBef>
              <a:buNone/>
            </a:pPr>
            <a:endParaRPr lang="en-US" sz="6000" dirty="0">
              <a:latin typeface="Arial" panose="020B0604020202020204" pitchFamily="34" charset="0"/>
              <a:cs typeface="Arial" panose="020B0604020202020204" pitchFamily="34" charset="0"/>
            </a:endParaRPr>
          </a:p>
          <a:p>
            <a:pPr marL="0" indent="0">
              <a:spcBef>
                <a:spcPts val="0"/>
              </a:spcBef>
              <a:buNone/>
            </a:pPr>
            <a:r>
              <a:rPr lang="en-US" sz="2000" dirty="0">
                <a:latin typeface="Arial" panose="020B0604020202020204" pitchFamily="34" charset="0"/>
                <a:cs typeface="Arial" panose="020B0604020202020204" pitchFamily="34" charset="0"/>
              </a:rPr>
              <a:t>Professor: Jim Gorham</a:t>
            </a:r>
          </a:p>
          <a:p>
            <a:pPr marL="0" indent="0">
              <a:spcBef>
                <a:spcPts val="0"/>
              </a:spcBef>
              <a:buNone/>
            </a:pPr>
            <a:r>
              <a:rPr lang="en-US" sz="2000" dirty="0">
                <a:latin typeface="Arial" panose="020B0604020202020204" pitchFamily="34" charset="0"/>
                <a:cs typeface="Arial" panose="020B0604020202020204" pitchFamily="34" charset="0"/>
              </a:rPr>
              <a:t>Course: Senior Production</a:t>
            </a:r>
          </a:p>
          <a:p>
            <a:pPr marL="0" indent="0">
              <a:buNone/>
            </a:pPr>
            <a:endParaRPr lang="en-US" sz="1800" dirty="0">
              <a:latin typeface="Helvetica"/>
              <a:cs typeface="Helvetica"/>
            </a:endParaRPr>
          </a:p>
        </p:txBody>
      </p:sp>
    </p:spTree>
    <p:extLst>
      <p:ext uri="{BB962C8B-B14F-4D97-AF65-F5344CB8AC3E}">
        <p14:creationId xmlns:p14="http://schemas.microsoft.com/office/powerpoint/2010/main" val="1499842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55334"/>
            <a:ext cx="9144000" cy="1477328"/>
          </a:xfrm>
          <a:prstGeom prst="rect">
            <a:avLst/>
          </a:prstGeom>
          <a:noFill/>
        </p:spPr>
        <p:txBody>
          <a:bodyPr wrap="square" rtlCol="0">
            <a:spAutoFit/>
          </a:bodyPr>
          <a:lstStyle/>
          <a:p>
            <a:pPr algn="ctr"/>
            <a:r>
              <a:rPr lang="en-US" sz="9000" b="1" dirty="0">
                <a:solidFill>
                  <a:schemeClr val="tx1"/>
                </a:solidFill>
                <a:latin typeface="Arial Black"/>
                <a:cs typeface="Arial Black"/>
              </a:rPr>
              <a:t>FONTS</a:t>
            </a:r>
          </a:p>
        </p:txBody>
      </p:sp>
    </p:spTree>
    <p:extLst>
      <p:ext uri="{BB962C8B-B14F-4D97-AF65-F5344CB8AC3E}">
        <p14:creationId xmlns:p14="http://schemas.microsoft.com/office/powerpoint/2010/main" val="1559426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728597271"/>
              </p:ext>
            </p:extLst>
          </p:nvPr>
        </p:nvGraphicFramePr>
        <p:xfrm>
          <a:off x="395536" y="1772816"/>
          <a:ext cx="8184444" cy="4632960"/>
        </p:xfrm>
        <a:graphic>
          <a:graphicData uri="http://schemas.openxmlformats.org/drawingml/2006/table">
            <a:tbl>
              <a:tblPr firstRow="1" bandRow="1">
                <a:tableStyleId>{1FECB4D8-DB02-4DC6-A0A2-4F2EBAE1DC90}</a:tableStyleId>
              </a:tblPr>
              <a:tblGrid>
                <a:gridCol w="4600222">
                  <a:extLst>
                    <a:ext uri="{9D8B030D-6E8A-4147-A177-3AD203B41FA5}">
                      <a16:colId xmlns:a16="http://schemas.microsoft.com/office/drawing/2014/main" val="20000"/>
                    </a:ext>
                  </a:extLst>
                </a:gridCol>
                <a:gridCol w="3584222">
                  <a:extLst>
                    <a:ext uri="{9D8B030D-6E8A-4147-A177-3AD203B41FA5}">
                      <a16:colId xmlns:a16="http://schemas.microsoft.com/office/drawing/2014/main" val="20001"/>
                    </a:ext>
                  </a:extLst>
                </a:gridCol>
              </a:tblGrid>
              <a:tr h="211048">
                <a:tc>
                  <a:txBody>
                    <a:bodyPr/>
                    <a:lstStyle/>
                    <a:p>
                      <a:pPr algn="ctr"/>
                      <a:r>
                        <a:rPr lang="en-US" sz="4800" dirty="0">
                          <a:solidFill>
                            <a:schemeClr val="tx1"/>
                          </a:solidFill>
                        </a:rPr>
                        <a:t>Sans-serif</a:t>
                      </a:r>
                    </a:p>
                  </a:txBody>
                  <a:tcPr/>
                </a:tc>
                <a:tc>
                  <a:txBody>
                    <a:bodyPr/>
                    <a:lstStyle/>
                    <a:p>
                      <a:pPr algn="ctr"/>
                      <a:r>
                        <a:rPr lang="en-US" sz="4800" dirty="0">
                          <a:solidFill>
                            <a:schemeClr val="tx1"/>
                          </a:solidFill>
                        </a:rPr>
                        <a:t>Serif</a:t>
                      </a:r>
                    </a:p>
                  </a:txBody>
                  <a:tcPr/>
                </a:tc>
                <a:extLst>
                  <a:ext uri="{0D108BD9-81ED-4DB2-BD59-A6C34878D82A}">
                    <a16:rowId xmlns:a16="http://schemas.microsoft.com/office/drawing/2014/main" val="10000"/>
                  </a:ext>
                </a:extLst>
              </a:tr>
              <a:tr h="370840">
                <a:tc>
                  <a:txBody>
                    <a:bodyPr/>
                    <a:lstStyle/>
                    <a:p>
                      <a:pPr algn="ctr"/>
                      <a:r>
                        <a:rPr lang="en-US" sz="24400" b="1" kern="1200" dirty="0"/>
                        <a:t>T</a:t>
                      </a:r>
                      <a:endParaRPr lang="en-US" sz="24400" b="1" dirty="0"/>
                    </a:p>
                  </a:txBody>
                  <a:tcPr/>
                </a:tc>
                <a:tc>
                  <a:txBody>
                    <a:bodyPr/>
                    <a:lstStyle/>
                    <a:p>
                      <a:pPr algn="ctr"/>
                      <a:r>
                        <a:rPr lang="en-US" sz="24400" b="1" dirty="0">
                          <a:latin typeface="Times"/>
                          <a:cs typeface="Times"/>
                        </a:rPr>
                        <a:t>T</a:t>
                      </a: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988287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60" y="1484784"/>
            <a:ext cx="9144000" cy="5078313"/>
          </a:xfrm>
          <a:prstGeom prst="rect">
            <a:avLst/>
          </a:prstGeom>
          <a:noFill/>
        </p:spPr>
        <p:txBody>
          <a:bodyPr wrap="square" rtlCol="0">
            <a:spAutoFit/>
          </a:bodyPr>
          <a:lstStyle/>
          <a:p>
            <a:pPr algn="ctr"/>
            <a:r>
              <a:rPr lang="en-US" sz="5400" b="1" dirty="0">
                <a:solidFill>
                  <a:schemeClr val="tx1"/>
                </a:solidFill>
                <a:latin typeface="+mj-lt"/>
                <a:cs typeface="Arial Black"/>
              </a:rPr>
              <a:t>Sans-serif tends to be easier to read </a:t>
            </a:r>
          </a:p>
          <a:p>
            <a:pPr algn="ctr"/>
            <a:r>
              <a:rPr lang="en-US" sz="5400" b="1" dirty="0">
                <a:solidFill>
                  <a:schemeClr val="tx1"/>
                </a:solidFill>
                <a:latin typeface="+mj-lt"/>
                <a:cs typeface="Arial Black"/>
              </a:rPr>
              <a:t>on a screen</a:t>
            </a:r>
          </a:p>
          <a:p>
            <a:pPr algn="ctr"/>
            <a:endParaRPr lang="en-US" sz="5400" b="1" dirty="0">
              <a:solidFill>
                <a:schemeClr val="tx1"/>
              </a:solidFill>
              <a:latin typeface="+mj-lt"/>
              <a:cs typeface="Arial Black"/>
            </a:endParaRPr>
          </a:p>
          <a:p>
            <a:pPr algn="ctr"/>
            <a:r>
              <a:rPr lang="en-US" sz="5400" b="1" dirty="0">
                <a:solidFill>
                  <a:schemeClr val="bg2"/>
                </a:solidFill>
                <a:latin typeface="Times"/>
                <a:cs typeface="Times"/>
              </a:rPr>
              <a:t>Serif tends to be harder</a:t>
            </a:r>
          </a:p>
          <a:p>
            <a:pPr algn="ctr"/>
            <a:r>
              <a:rPr lang="en-US" sz="5400" b="1" dirty="0">
                <a:solidFill>
                  <a:schemeClr val="bg2"/>
                </a:solidFill>
                <a:latin typeface="Times"/>
                <a:cs typeface="Times"/>
              </a:rPr>
              <a:t>to read on a screen</a:t>
            </a:r>
          </a:p>
        </p:txBody>
      </p:sp>
      <p:sp>
        <p:nvSpPr>
          <p:cNvPr id="3" name="Rectangle 2"/>
          <p:cNvSpPr/>
          <p:nvPr/>
        </p:nvSpPr>
        <p:spPr>
          <a:xfrm>
            <a:off x="611560" y="1484784"/>
            <a:ext cx="8382000" cy="300262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972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58557-FCB2-D145-A36F-7148CDA8E9E7}"/>
              </a:ext>
            </a:extLst>
          </p:cNvPr>
          <p:cNvSpPr>
            <a:spLocks noGrp="1"/>
          </p:cNvSpPr>
          <p:nvPr>
            <p:ph type="title"/>
          </p:nvPr>
        </p:nvSpPr>
        <p:spPr/>
        <p:txBody>
          <a:bodyPr/>
          <a:lstStyle/>
          <a:p>
            <a:r>
              <a:rPr lang="en-US" dirty="0"/>
              <a:t>Fonts</a:t>
            </a:r>
          </a:p>
        </p:txBody>
      </p:sp>
      <p:sp>
        <p:nvSpPr>
          <p:cNvPr id="3" name="Content Placeholder 2">
            <a:extLst>
              <a:ext uri="{FF2B5EF4-FFF2-40B4-BE49-F238E27FC236}">
                <a16:creationId xmlns:a16="http://schemas.microsoft.com/office/drawing/2014/main" id="{591B9DEE-42A7-1E48-933C-406752EF2173}"/>
              </a:ext>
            </a:extLst>
          </p:cNvPr>
          <p:cNvSpPr>
            <a:spLocks noGrp="1"/>
          </p:cNvSpPr>
          <p:nvPr>
            <p:ph idx="1"/>
          </p:nvPr>
        </p:nvSpPr>
        <p:spPr/>
        <p:txBody>
          <a:bodyPr>
            <a:normAutofit/>
          </a:bodyPr>
          <a:lstStyle/>
          <a:p>
            <a:r>
              <a:rPr lang="en-US" sz="4000" dirty="0">
                <a:latin typeface="Calibri" panose="020F0502020204030204" pitchFamily="34" charset="0"/>
                <a:ea typeface="Brush Script MT" panose="03060802040406070304" pitchFamily="66" charset="-122"/>
                <a:cs typeface="Calibri" panose="020F0502020204030204" pitchFamily="34" charset="0"/>
              </a:rPr>
              <a:t>Calibri</a:t>
            </a:r>
          </a:p>
          <a:p>
            <a:r>
              <a:rPr lang="en-US" sz="4000" dirty="0">
                <a:latin typeface="Arial" panose="020B0604020202020204" pitchFamily="34" charset="0"/>
                <a:ea typeface="Brush Script MT" panose="03060802040406070304" pitchFamily="66" charset="-122"/>
                <a:cs typeface="Arial" panose="020B0604020202020204" pitchFamily="34" charset="0"/>
              </a:rPr>
              <a:t>Arial</a:t>
            </a:r>
          </a:p>
          <a:p>
            <a:r>
              <a:rPr lang="en-US" sz="4000" dirty="0">
                <a:latin typeface="Tahoma" panose="020B0604030504040204" pitchFamily="34" charset="0"/>
                <a:ea typeface="Tahoma" panose="020B0604030504040204" pitchFamily="34" charset="0"/>
                <a:cs typeface="Tahoma" panose="020B0604030504040204" pitchFamily="34" charset="0"/>
              </a:rPr>
              <a:t>Tahoma</a:t>
            </a:r>
          </a:p>
          <a:p>
            <a:r>
              <a:rPr lang="en-US" sz="4000" dirty="0">
                <a:latin typeface="Verdana" panose="020B0604030504040204" pitchFamily="34" charset="0"/>
                <a:ea typeface="Verdana" panose="020B0604030504040204" pitchFamily="34" charset="0"/>
                <a:cs typeface="Verdana" panose="020B0604030504040204" pitchFamily="34" charset="0"/>
              </a:rPr>
              <a:t>Verdana</a:t>
            </a:r>
          </a:p>
          <a:p>
            <a:pPr marL="0" indent="0">
              <a:buNone/>
            </a:pPr>
            <a:endParaRPr lang="en-US" sz="4000" dirty="0">
              <a:latin typeface="Calibri" panose="020F0502020204030204" pitchFamily="34" charset="0"/>
              <a:ea typeface="Brush Script MT" panose="03060802040406070304" pitchFamily="66" charset="-122"/>
              <a:cs typeface="Calibri" panose="020F0502020204030204" pitchFamily="34" charset="0"/>
            </a:endParaRPr>
          </a:p>
        </p:txBody>
      </p:sp>
    </p:spTree>
    <p:extLst>
      <p:ext uri="{BB962C8B-B14F-4D97-AF65-F5344CB8AC3E}">
        <p14:creationId xmlns:p14="http://schemas.microsoft.com/office/powerpoint/2010/main" val="806627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eeping_student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7137" y="-240330"/>
            <a:ext cx="11373910" cy="8530433"/>
          </a:xfrm>
          <a:prstGeom prst="rect">
            <a:avLst/>
          </a:prstGeom>
        </p:spPr>
      </p:pic>
    </p:spTree>
    <p:extLst>
      <p:ext uri="{BB962C8B-B14F-4D97-AF65-F5344CB8AC3E}">
        <p14:creationId xmlns:p14="http://schemas.microsoft.com/office/powerpoint/2010/main" val="2144259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8217634"/>
          </a:xfrm>
          <a:prstGeom prst="rect">
            <a:avLst/>
          </a:prstGeom>
          <a:noFill/>
        </p:spPr>
        <p:txBody>
          <a:bodyPr wrap="square" rtlCol="0">
            <a:spAutoFit/>
          </a:bodyPr>
          <a:lstStyle/>
          <a:p>
            <a:pPr algn="ctr"/>
            <a:r>
              <a:rPr lang="en-US" sz="1200" b="1" dirty="0">
                <a:solidFill>
                  <a:srgbClr val="000000"/>
                </a:solidFill>
                <a:latin typeface="Arial" panose="020B0604020202020204" pitchFamily="34" charset="0"/>
                <a:cs typeface="Arial" panose="020B0604020202020204" pitchFamily="34" charset="0"/>
              </a:rPr>
              <a:t>12-point font</a:t>
            </a:r>
          </a:p>
          <a:p>
            <a:pPr algn="ctr"/>
            <a:r>
              <a:rPr lang="en-US" sz="1800" b="1" dirty="0">
                <a:solidFill>
                  <a:srgbClr val="000000"/>
                </a:solidFill>
                <a:latin typeface="Arial" panose="020B0604020202020204" pitchFamily="34" charset="0"/>
                <a:cs typeface="Arial" panose="020B0604020202020204" pitchFamily="34" charset="0"/>
              </a:rPr>
              <a:t>18 point font</a:t>
            </a:r>
          </a:p>
          <a:p>
            <a:pPr algn="ctr"/>
            <a:r>
              <a:rPr lang="en-US" b="1" dirty="0">
                <a:solidFill>
                  <a:srgbClr val="000000"/>
                </a:solidFill>
                <a:latin typeface="Arial" panose="020B0604020202020204" pitchFamily="34" charset="0"/>
                <a:cs typeface="Arial" panose="020B0604020202020204" pitchFamily="34" charset="0"/>
              </a:rPr>
              <a:t>24 point font</a:t>
            </a:r>
          </a:p>
          <a:p>
            <a:pPr algn="ctr"/>
            <a:r>
              <a:rPr lang="en-US" sz="3600" b="1" dirty="0">
                <a:solidFill>
                  <a:srgbClr val="000000"/>
                </a:solidFill>
                <a:latin typeface="Arial" panose="020B0604020202020204" pitchFamily="34" charset="0"/>
                <a:cs typeface="Arial" panose="020B0604020202020204" pitchFamily="34" charset="0"/>
              </a:rPr>
              <a:t>36 point font</a:t>
            </a:r>
          </a:p>
          <a:p>
            <a:pPr algn="ctr"/>
            <a:r>
              <a:rPr lang="en-US" sz="4800" b="1" dirty="0">
                <a:solidFill>
                  <a:srgbClr val="000000"/>
                </a:solidFill>
                <a:latin typeface="Arial" panose="020B0604020202020204" pitchFamily="34" charset="0"/>
                <a:cs typeface="Arial" panose="020B0604020202020204" pitchFamily="34" charset="0"/>
              </a:rPr>
              <a:t>48 point font</a:t>
            </a:r>
          </a:p>
          <a:p>
            <a:pPr algn="ctr"/>
            <a:r>
              <a:rPr lang="en-US" sz="6000" b="1" dirty="0">
                <a:solidFill>
                  <a:srgbClr val="000000"/>
                </a:solidFill>
                <a:latin typeface="Arial" panose="020B0604020202020204" pitchFamily="34" charset="0"/>
                <a:cs typeface="Arial" panose="020B0604020202020204" pitchFamily="34" charset="0"/>
              </a:rPr>
              <a:t>60 point font</a:t>
            </a:r>
          </a:p>
          <a:p>
            <a:pPr algn="ctr"/>
            <a:r>
              <a:rPr lang="en-US" sz="7200" b="1" dirty="0">
                <a:solidFill>
                  <a:srgbClr val="000000"/>
                </a:solidFill>
                <a:latin typeface="Arial" panose="020B0604020202020204" pitchFamily="34" charset="0"/>
                <a:cs typeface="Arial" panose="020B0604020202020204" pitchFamily="34" charset="0"/>
              </a:rPr>
              <a:t>72 point font</a:t>
            </a:r>
          </a:p>
          <a:p>
            <a:pPr algn="ctr"/>
            <a:r>
              <a:rPr lang="en-US" sz="9600" b="1" dirty="0">
                <a:solidFill>
                  <a:srgbClr val="000000"/>
                </a:solidFill>
                <a:latin typeface="Arial" panose="020B0604020202020204" pitchFamily="34" charset="0"/>
                <a:cs typeface="Arial" panose="020B0604020202020204" pitchFamily="34" charset="0"/>
              </a:rPr>
              <a:t>96 point </a:t>
            </a:r>
          </a:p>
          <a:p>
            <a:pPr algn="ctr"/>
            <a:r>
              <a:rPr lang="en-US" sz="9600" b="1" dirty="0">
                <a:solidFill>
                  <a:schemeClr val="tx1"/>
                </a:solidFill>
                <a:latin typeface="Arial" panose="020B0604020202020204" pitchFamily="34" charset="0"/>
                <a:cs typeface="Arial" panose="020B0604020202020204" pitchFamily="34" charset="0"/>
              </a:rPr>
              <a:t>FONT</a:t>
            </a:r>
          </a:p>
          <a:p>
            <a:pPr algn="ctr"/>
            <a:endParaRPr lang="en-US" sz="6600" b="1" dirty="0">
              <a:solidFill>
                <a:srgbClr val="000000"/>
              </a:solidFill>
              <a:latin typeface="+mj-lt"/>
              <a:cs typeface="Arial Black"/>
            </a:endParaRPr>
          </a:p>
        </p:txBody>
      </p:sp>
    </p:spTree>
    <p:extLst>
      <p:ext uri="{BB962C8B-B14F-4D97-AF65-F5344CB8AC3E}">
        <p14:creationId xmlns:p14="http://schemas.microsoft.com/office/powerpoint/2010/main" val="2755507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40541"/>
            <a:ext cx="9144000" cy="3908762"/>
          </a:xfrm>
          <a:prstGeom prst="rect">
            <a:avLst/>
          </a:prstGeom>
          <a:noFill/>
        </p:spPr>
        <p:txBody>
          <a:bodyPr wrap="square" rtlCol="0">
            <a:spAutoFit/>
          </a:bodyPr>
          <a:lstStyle/>
          <a:p>
            <a:pPr algn="ctr"/>
            <a:r>
              <a:rPr lang="en-US" sz="12400" b="1" dirty="0">
                <a:solidFill>
                  <a:srgbClr val="000000"/>
                </a:solidFill>
                <a:latin typeface="Comic Sans MS"/>
                <a:cs typeface="Comic Sans MS"/>
              </a:rPr>
              <a:t>Comic </a:t>
            </a:r>
          </a:p>
          <a:p>
            <a:pPr algn="ctr"/>
            <a:r>
              <a:rPr lang="en-US" sz="12400" b="1" dirty="0">
                <a:solidFill>
                  <a:srgbClr val="000000"/>
                </a:solidFill>
                <a:latin typeface="Comic Sans MS"/>
                <a:cs typeface="Comic Sans MS"/>
              </a:rPr>
              <a:t>Sans</a:t>
            </a:r>
          </a:p>
        </p:txBody>
      </p:sp>
      <p:sp>
        <p:nvSpPr>
          <p:cNvPr id="2" name="TextBox 1"/>
          <p:cNvSpPr txBox="1"/>
          <p:nvPr/>
        </p:nvSpPr>
        <p:spPr>
          <a:xfrm>
            <a:off x="2771800" y="367374"/>
            <a:ext cx="3062785" cy="6247864"/>
          </a:xfrm>
          <a:prstGeom prst="rect">
            <a:avLst/>
          </a:prstGeom>
          <a:noFill/>
        </p:spPr>
        <p:txBody>
          <a:bodyPr wrap="square" rtlCol="0">
            <a:spAutoFit/>
          </a:bodyPr>
          <a:lstStyle/>
          <a:p>
            <a:r>
              <a:rPr lang="en-US" sz="40000" dirty="0">
                <a:solidFill>
                  <a:srgbClr val="000000"/>
                </a:solidFill>
                <a:latin typeface="Avenir Light"/>
                <a:cs typeface="Avenir Light"/>
              </a:rPr>
              <a:t>X</a:t>
            </a:r>
          </a:p>
        </p:txBody>
      </p:sp>
    </p:spTree>
    <p:extLst>
      <p:ext uri="{BB962C8B-B14F-4D97-AF65-F5344CB8AC3E}">
        <p14:creationId xmlns:p14="http://schemas.microsoft.com/office/powerpoint/2010/main" val="2497190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19116"/>
            <a:ext cx="9144000" cy="2554545"/>
          </a:xfrm>
          <a:prstGeom prst="rect">
            <a:avLst/>
          </a:prstGeom>
          <a:noFill/>
        </p:spPr>
        <p:txBody>
          <a:bodyPr wrap="square" rtlCol="0">
            <a:spAutoFit/>
          </a:bodyPr>
          <a:lstStyle/>
          <a:p>
            <a:pPr algn="ctr"/>
            <a:r>
              <a:rPr lang="en-US" sz="8000" b="1" dirty="0">
                <a:solidFill>
                  <a:srgbClr val="000000"/>
                </a:solidFill>
                <a:latin typeface="Arial Black"/>
                <a:cs typeface="Arial Black"/>
              </a:rPr>
              <a:t>THIS IS EASY TO READ</a:t>
            </a:r>
          </a:p>
        </p:txBody>
      </p:sp>
      <p:sp>
        <p:nvSpPr>
          <p:cNvPr id="2" name="Rectangle 1">
            <a:extLst>
              <a:ext uri="{FF2B5EF4-FFF2-40B4-BE49-F238E27FC236}">
                <a16:creationId xmlns:a16="http://schemas.microsoft.com/office/drawing/2014/main" id="{0CB6717B-BC46-D046-BDE8-CD9B0A4AE3F0}"/>
              </a:ext>
            </a:extLst>
          </p:cNvPr>
          <p:cNvSpPr/>
          <p:nvPr/>
        </p:nvSpPr>
        <p:spPr>
          <a:xfrm>
            <a:off x="19253" y="188640"/>
            <a:ext cx="4680520" cy="1015663"/>
          </a:xfrm>
          <a:prstGeom prst="rect">
            <a:avLst/>
          </a:prstGeom>
        </p:spPr>
        <p:txBody>
          <a:bodyPr wrap="square">
            <a:spAutoFit/>
          </a:bodyPr>
          <a:lstStyle/>
          <a:p>
            <a:pPr algn="ctr"/>
            <a:r>
              <a:rPr lang="en-US" sz="6000" b="1" dirty="0">
                <a:solidFill>
                  <a:schemeClr val="tx1"/>
                </a:solidFill>
                <a:latin typeface="Arial Black"/>
                <a:cs typeface="Arial Black"/>
              </a:rPr>
              <a:t>COLORS</a:t>
            </a:r>
          </a:p>
        </p:txBody>
      </p:sp>
    </p:spTree>
    <p:extLst>
      <p:ext uri="{BB962C8B-B14F-4D97-AF65-F5344CB8AC3E}">
        <p14:creationId xmlns:p14="http://schemas.microsoft.com/office/powerpoint/2010/main" val="1968611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1919116"/>
            <a:ext cx="9144000" cy="2554545"/>
          </a:xfrm>
          <a:prstGeom prst="rect">
            <a:avLst/>
          </a:prstGeom>
          <a:noFill/>
        </p:spPr>
        <p:txBody>
          <a:bodyPr wrap="square" rtlCol="0">
            <a:spAutoFit/>
          </a:bodyPr>
          <a:lstStyle/>
          <a:p>
            <a:pPr algn="ctr"/>
            <a:r>
              <a:rPr lang="en-US" sz="8000" b="1" dirty="0">
                <a:latin typeface="Arial Black"/>
                <a:cs typeface="Arial Black"/>
              </a:rPr>
              <a:t>THIS IS EASY TO READ</a:t>
            </a:r>
          </a:p>
        </p:txBody>
      </p:sp>
    </p:spTree>
    <p:extLst>
      <p:ext uri="{BB962C8B-B14F-4D97-AF65-F5344CB8AC3E}">
        <p14:creationId xmlns:p14="http://schemas.microsoft.com/office/powerpoint/2010/main" val="13597598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0" y="1919116"/>
            <a:ext cx="9144000" cy="2554545"/>
          </a:xfrm>
          <a:prstGeom prst="rect">
            <a:avLst/>
          </a:prstGeom>
          <a:noFill/>
        </p:spPr>
        <p:txBody>
          <a:bodyPr wrap="square" rtlCol="0">
            <a:spAutoFit/>
          </a:bodyPr>
          <a:lstStyle/>
          <a:p>
            <a:pPr algn="ctr"/>
            <a:r>
              <a:rPr lang="en-US" sz="8000" b="1" dirty="0">
                <a:solidFill>
                  <a:schemeClr val="tx1">
                    <a:lumMod val="65000"/>
                    <a:lumOff val="35000"/>
                  </a:schemeClr>
                </a:solidFill>
                <a:latin typeface="Arial Black"/>
                <a:cs typeface="Arial Black"/>
              </a:rPr>
              <a:t>THIS IS NOT EASY TO READ</a:t>
            </a:r>
          </a:p>
        </p:txBody>
      </p:sp>
    </p:spTree>
    <p:extLst>
      <p:ext uri="{BB962C8B-B14F-4D97-AF65-F5344CB8AC3E}">
        <p14:creationId xmlns:p14="http://schemas.microsoft.com/office/powerpoint/2010/main" val="39641722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4" name="TextBox 3"/>
          <p:cNvSpPr txBox="1"/>
          <p:nvPr/>
        </p:nvSpPr>
        <p:spPr>
          <a:xfrm>
            <a:off x="0" y="1919116"/>
            <a:ext cx="9144000" cy="2554545"/>
          </a:xfrm>
          <a:prstGeom prst="rect">
            <a:avLst/>
          </a:prstGeom>
          <a:noFill/>
        </p:spPr>
        <p:txBody>
          <a:bodyPr wrap="square" rtlCol="0">
            <a:spAutoFit/>
          </a:bodyPr>
          <a:lstStyle/>
          <a:p>
            <a:pPr algn="ctr"/>
            <a:r>
              <a:rPr lang="en-US" sz="8000" b="1" dirty="0">
                <a:solidFill>
                  <a:srgbClr val="FF0000"/>
                </a:solidFill>
                <a:latin typeface="Arial Black"/>
                <a:cs typeface="Arial Black"/>
              </a:rPr>
              <a:t>THIS IS NOT EASY TO READ</a:t>
            </a:r>
          </a:p>
        </p:txBody>
      </p:sp>
    </p:spTree>
    <p:extLst>
      <p:ext uri="{BB962C8B-B14F-4D97-AF65-F5344CB8AC3E}">
        <p14:creationId xmlns:p14="http://schemas.microsoft.com/office/powerpoint/2010/main" val="1223503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4" name="TextBox 3"/>
          <p:cNvSpPr txBox="1"/>
          <p:nvPr/>
        </p:nvSpPr>
        <p:spPr>
          <a:xfrm>
            <a:off x="0" y="1919116"/>
            <a:ext cx="9144000" cy="2554545"/>
          </a:xfrm>
          <a:prstGeom prst="rect">
            <a:avLst/>
          </a:prstGeom>
          <a:noFill/>
        </p:spPr>
        <p:txBody>
          <a:bodyPr wrap="square" rtlCol="0">
            <a:spAutoFit/>
          </a:bodyPr>
          <a:lstStyle/>
          <a:p>
            <a:pPr algn="ctr"/>
            <a:r>
              <a:rPr lang="en-US" sz="8000" b="1" dirty="0">
                <a:solidFill>
                  <a:srgbClr val="009600"/>
                </a:solidFill>
                <a:latin typeface="Arial Black"/>
                <a:cs typeface="Arial Black"/>
              </a:rPr>
              <a:t>THIS IS NOT EASY TO READ</a:t>
            </a:r>
          </a:p>
        </p:txBody>
      </p:sp>
    </p:spTree>
    <p:extLst>
      <p:ext uri="{BB962C8B-B14F-4D97-AF65-F5344CB8AC3E}">
        <p14:creationId xmlns:p14="http://schemas.microsoft.com/office/powerpoint/2010/main" val="16346227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4000" y="-310444"/>
            <a:ext cx="10131778" cy="747888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lbert_Einstein_Hea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266578" cy="6858000"/>
          </a:xfrm>
          <a:prstGeom prst="rect">
            <a:avLst/>
          </a:prstGeom>
        </p:spPr>
      </p:pic>
      <p:sp>
        <p:nvSpPr>
          <p:cNvPr id="6" name="TextBox 5"/>
          <p:cNvSpPr txBox="1"/>
          <p:nvPr/>
        </p:nvSpPr>
        <p:spPr>
          <a:xfrm>
            <a:off x="5644444" y="2285999"/>
            <a:ext cx="3499556" cy="3785652"/>
          </a:xfrm>
          <a:prstGeom prst="rect">
            <a:avLst/>
          </a:prstGeom>
          <a:noFill/>
        </p:spPr>
        <p:txBody>
          <a:bodyPr wrap="square" rtlCol="0">
            <a:spAutoFit/>
          </a:bodyPr>
          <a:lstStyle/>
          <a:p>
            <a:r>
              <a:rPr lang="en-US" sz="4000" dirty="0"/>
              <a:t>Everything should be as simple as possible but not simpler</a:t>
            </a:r>
          </a:p>
        </p:txBody>
      </p:sp>
    </p:spTree>
    <p:extLst>
      <p:ext uri="{BB962C8B-B14F-4D97-AF65-F5344CB8AC3E}">
        <p14:creationId xmlns:p14="http://schemas.microsoft.com/office/powerpoint/2010/main" val="1721225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dience-liste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68078" y="-2759763"/>
            <a:ext cx="20230178" cy="13486785"/>
          </a:xfrm>
          <a:prstGeom prst="rect">
            <a:avLst/>
          </a:prstGeom>
        </p:spPr>
      </p:pic>
    </p:spTree>
    <p:extLst>
      <p:ext uri="{BB962C8B-B14F-4D97-AF65-F5344CB8AC3E}">
        <p14:creationId xmlns:p14="http://schemas.microsoft.com/office/powerpoint/2010/main" val="4045439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bwMode="auto">
          <a:xfrm>
            <a:off x="483783" y="201385"/>
            <a:ext cx="8660216" cy="1143000"/>
          </a:xfrm>
          <a:noFill/>
        </p:spPr>
        <p:txBody>
          <a:bodyPr wrap="square" numCol="1" compatLnSpc="1">
            <a:prstTxWarp prst="textNoShape">
              <a:avLst/>
            </a:prstTxWarp>
            <a:normAutofit fontScale="90000"/>
          </a:bodyPr>
          <a:lstStyle/>
          <a:p>
            <a:pPr algn="l"/>
            <a:br>
              <a:rPr lang="en-US" sz="4400" dirty="0">
                <a:effectLst/>
                <a:latin typeface="Arial Bold" charset="0"/>
              </a:rPr>
            </a:br>
            <a:r>
              <a:rPr lang="en-US" sz="4000" dirty="0">
                <a:latin typeface="Arial Black"/>
                <a:cs typeface="Arial Black"/>
              </a:rPr>
              <a:t>Agenda</a:t>
            </a:r>
            <a:endParaRPr lang="en-US" sz="4000" dirty="0">
              <a:effectLst/>
              <a:latin typeface="Arial Black"/>
              <a:cs typeface="Arial Black"/>
            </a:endParaRPr>
          </a:p>
        </p:txBody>
      </p:sp>
      <p:sp>
        <p:nvSpPr>
          <p:cNvPr id="35844" name="Rectangle 4"/>
          <p:cNvSpPr>
            <a:spLocks noGrp="1"/>
          </p:cNvSpPr>
          <p:nvPr>
            <p:ph idx="1"/>
          </p:nvPr>
        </p:nvSpPr>
        <p:spPr bwMode="auto">
          <a:xfrm>
            <a:off x="544694" y="1981200"/>
            <a:ext cx="7843730" cy="4114800"/>
          </a:xfrm>
          <a:noFill/>
        </p:spPr>
        <p:txBody>
          <a:bodyPr wrap="square" numCol="1" anchor="t" anchorCtr="0" compatLnSpc="1">
            <a:prstTxWarp prst="textNoShape">
              <a:avLst/>
            </a:prstTxWarp>
            <a:normAutofit/>
          </a:bodyPr>
          <a:lstStyle/>
          <a:p>
            <a:pPr>
              <a:lnSpc>
                <a:spcPct val="90000"/>
              </a:lnSpc>
            </a:pPr>
            <a:r>
              <a:rPr lang="en-US" dirty="0">
                <a:latin typeface="Arial" panose="020B0604020202020204" pitchFamily="34" charset="0"/>
                <a:cs typeface="Arial" panose="020B0604020202020204" pitchFamily="34" charset="0"/>
              </a:rPr>
              <a:t>Presenting your work</a:t>
            </a:r>
          </a:p>
          <a:p>
            <a:pPr>
              <a:lnSpc>
                <a:spcPct val="90000"/>
              </a:lnSpc>
            </a:pPr>
            <a:r>
              <a:rPr lang="en-US" dirty="0">
                <a:latin typeface="Arial" panose="020B0604020202020204" pitchFamily="34" charset="0"/>
                <a:cs typeface="Arial" panose="020B0604020202020204" pitchFamily="34" charset="0"/>
              </a:rPr>
              <a:t>Design</a:t>
            </a:r>
          </a:p>
          <a:p>
            <a:pPr>
              <a:lnSpc>
                <a:spcPct val="90000"/>
              </a:lnSpc>
            </a:pPr>
            <a:r>
              <a:rPr lang="en-US" dirty="0">
                <a:latin typeface="Arial" panose="020B0604020202020204" pitchFamily="34" charset="0"/>
                <a:cs typeface="Arial" panose="020B0604020202020204" pitchFamily="34" charset="0"/>
              </a:rPr>
              <a:t>Oral presentations</a:t>
            </a:r>
          </a:p>
          <a:p>
            <a:pPr>
              <a:lnSpc>
                <a:spcPct val="90000"/>
              </a:lnSpc>
            </a:pPr>
            <a:r>
              <a:rPr lang="en-US" dirty="0">
                <a:latin typeface="Arial" panose="020B0604020202020204" pitchFamily="34" charset="0"/>
                <a:cs typeface="Arial" panose="020B0604020202020204" pitchFamily="34" charset="0"/>
              </a:rPr>
              <a:t>Poster presentations</a:t>
            </a:r>
          </a:p>
          <a:p>
            <a:pPr marL="0" indent="0">
              <a:lnSpc>
                <a:spcPct val="90000"/>
              </a:lnSpc>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208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7544" y="908720"/>
            <a:ext cx="8208912" cy="1470025"/>
          </a:xfrm>
        </p:spPr>
        <p:txBody>
          <a:bodyPr>
            <a:normAutofit fontScale="90000"/>
          </a:bodyPr>
          <a:lstStyle/>
          <a:p>
            <a:r>
              <a:rPr lang="en-US" sz="5800" dirty="0">
                <a:latin typeface="Arial Black"/>
                <a:cs typeface="Arial Black"/>
              </a:rPr>
              <a:t>Presenting </a:t>
            </a:r>
            <a:br>
              <a:rPr lang="en-US" sz="5800" dirty="0">
                <a:latin typeface="Arial Black"/>
                <a:cs typeface="Arial Black"/>
              </a:rPr>
            </a:br>
            <a:r>
              <a:rPr lang="en-US" sz="5800" dirty="0">
                <a:latin typeface="Arial Black"/>
                <a:cs typeface="Arial Black"/>
              </a:rPr>
              <a:t>Your Work</a:t>
            </a:r>
          </a:p>
        </p:txBody>
      </p:sp>
    </p:spTree>
    <p:extLst>
      <p:ext uri="{BB962C8B-B14F-4D97-AF65-F5344CB8AC3E}">
        <p14:creationId xmlns:p14="http://schemas.microsoft.com/office/powerpoint/2010/main" val="305437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79463" y="1167135"/>
            <a:ext cx="7583488" cy="1091972"/>
          </a:xfrm>
        </p:spPr>
        <p:txBody>
          <a:bodyPr>
            <a:normAutofit fontScale="90000"/>
          </a:bodyPr>
          <a:lstStyle/>
          <a:p>
            <a:pPr algn="l"/>
            <a:br>
              <a:rPr lang="en-US" sz="17000" dirty="0">
                <a:solidFill>
                  <a:srgbClr val="FF0000"/>
                </a:solidFill>
                <a:latin typeface="Arial Black"/>
                <a:cs typeface="Arial Black"/>
              </a:rPr>
            </a:br>
            <a:br>
              <a:rPr lang="en-US" sz="17000" dirty="0">
                <a:solidFill>
                  <a:srgbClr val="FF0000"/>
                </a:solidFill>
                <a:latin typeface="Arial Black"/>
                <a:cs typeface="Arial Black"/>
              </a:rPr>
            </a:br>
            <a:r>
              <a:rPr lang="en-US" sz="17000" dirty="0">
                <a:latin typeface="Arial Black"/>
                <a:cs typeface="Arial Black"/>
              </a:rPr>
              <a:t>A</a:t>
            </a:r>
            <a:br>
              <a:rPr lang="en-US" sz="17000" dirty="0">
                <a:solidFill>
                  <a:srgbClr val="FF0000"/>
                </a:solidFill>
                <a:latin typeface="Arial Black"/>
                <a:cs typeface="Arial Black"/>
              </a:rPr>
            </a:br>
            <a:br>
              <a:rPr lang="en-US" sz="17000" dirty="0">
                <a:solidFill>
                  <a:srgbClr val="FF0000"/>
                </a:solidFill>
                <a:latin typeface="Arial Black"/>
                <a:cs typeface="Arial Black"/>
              </a:rPr>
            </a:br>
            <a:br>
              <a:rPr lang="en-US" sz="17000" dirty="0">
                <a:solidFill>
                  <a:srgbClr val="FF0000"/>
                </a:solidFill>
                <a:latin typeface="Arial Black"/>
                <a:cs typeface="Arial Black"/>
              </a:rPr>
            </a:br>
            <a:endParaRPr lang="en-US" sz="10600" dirty="0">
              <a:latin typeface="Arial Black"/>
              <a:cs typeface="Arial Black"/>
            </a:endParaRPr>
          </a:p>
        </p:txBody>
      </p:sp>
      <p:sp>
        <p:nvSpPr>
          <p:cNvPr id="2" name="Subtitle 1">
            <a:extLst>
              <a:ext uri="{FF2B5EF4-FFF2-40B4-BE49-F238E27FC236}">
                <a16:creationId xmlns:a16="http://schemas.microsoft.com/office/drawing/2014/main" id="{058944EB-2E40-B442-911E-1DD0AC696207}"/>
              </a:ext>
            </a:extLst>
          </p:cNvPr>
          <p:cNvSpPr>
            <a:spLocks noGrp="1"/>
          </p:cNvSpPr>
          <p:nvPr>
            <p:ph type="subTitle" idx="1"/>
          </p:nvPr>
        </p:nvSpPr>
        <p:spPr>
          <a:xfrm>
            <a:off x="251521" y="3645024"/>
            <a:ext cx="8111430" cy="2464423"/>
          </a:xfrm>
        </p:spPr>
        <p:txBody>
          <a:bodyPr>
            <a:noAutofit/>
          </a:bodyPr>
          <a:lstStyle/>
          <a:p>
            <a:pPr algn="l"/>
            <a:r>
              <a:rPr lang="en-US" sz="6000" b="1" dirty="0">
                <a:solidFill>
                  <a:schemeClr val="bg1"/>
                </a:solidFill>
              </a:rPr>
              <a:t>A</a:t>
            </a:r>
            <a:r>
              <a:rPr lang="en-US" sz="4800" b="1" dirty="0">
                <a:solidFill>
                  <a:schemeClr val="bg1"/>
                </a:solidFill>
              </a:rPr>
              <a:t>udience</a:t>
            </a:r>
          </a:p>
          <a:p>
            <a:pPr algn="l"/>
            <a:r>
              <a:rPr lang="en-US" sz="6000" b="1" dirty="0">
                <a:solidFill>
                  <a:schemeClr val="bg1"/>
                </a:solidFill>
              </a:rPr>
              <a:t>P</a:t>
            </a:r>
            <a:r>
              <a:rPr lang="en-US" sz="4800" b="1" dirty="0">
                <a:solidFill>
                  <a:schemeClr val="bg1"/>
                </a:solidFill>
              </a:rPr>
              <a:t>urpose</a:t>
            </a:r>
          </a:p>
          <a:p>
            <a:pPr algn="l"/>
            <a:r>
              <a:rPr lang="en-US" sz="6000" b="1" dirty="0">
                <a:solidFill>
                  <a:schemeClr val="bg1"/>
                </a:solidFill>
              </a:rPr>
              <a:t>F</a:t>
            </a:r>
            <a:r>
              <a:rPr lang="en-US" sz="4800" b="1" dirty="0">
                <a:solidFill>
                  <a:schemeClr val="bg1"/>
                </a:solidFill>
              </a:rPr>
              <a:t>ormat</a:t>
            </a:r>
          </a:p>
        </p:txBody>
      </p:sp>
      <p:sp>
        <p:nvSpPr>
          <p:cNvPr id="7" name="Title 3"/>
          <p:cNvSpPr txBox="1">
            <a:spLocks/>
          </p:cNvSpPr>
          <p:nvPr/>
        </p:nvSpPr>
        <p:spPr bwMode="auto">
          <a:xfrm>
            <a:off x="2339752" y="95515"/>
            <a:ext cx="1652432" cy="13060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128"/>
                <a:cs typeface="Osaka" charset="-128"/>
              </a:defRPr>
            </a:lvl2pPr>
            <a:lvl3pPr algn="ctr" rtl="0" fontAlgn="base">
              <a:spcBef>
                <a:spcPct val="0"/>
              </a:spcBef>
              <a:spcAft>
                <a:spcPct val="0"/>
              </a:spcAft>
              <a:defRPr sz="4400">
                <a:solidFill>
                  <a:schemeClr val="tx2"/>
                </a:solidFill>
                <a:latin typeface="Arial" charset="0"/>
                <a:ea typeface="Osaka" charset="-128"/>
                <a:cs typeface="Osaka" charset="-128"/>
              </a:defRPr>
            </a:lvl3pPr>
            <a:lvl4pPr algn="ctr" rtl="0" fontAlgn="base">
              <a:spcBef>
                <a:spcPct val="0"/>
              </a:spcBef>
              <a:spcAft>
                <a:spcPct val="0"/>
              </a:spcAft>
              <a:defRPr sz="4400">
                <a:solidFill>
                  <a:schemeClr val="tx2"/>
                </a:solidFill>
                <a:latin typeface="Arial" charset="0"/>
                <a:ea typeface="Osaka" charset="-128"/>
                <a:cs typeface="Osaka" charset="-128"/>
              </a:defRPr>
            </a:lvl4pPr>
            <a:lvl5pPr algn="ctr" rtl="0" fontAlgn="base">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algn="l"/>
            <a:r>
              <a:rPr lang="en-US" sz="9600" dirty="0">
                <a:ln w="0"/>
                <a:solidFill>
                  <a:schemeClr val="tx1"/>
                </a:solidFill>
                <a:effectLst>
                  <a:outerShdw blurRad="38100" dist="19050" dir="2700000" algn="tl" rotWithShape="0">
                    <a:schemeClr val="dk1">
                      <a:alpha val="40000"/>
                    </a:schemeClr>
                  </a:outerShdw>
                </a:effectLst>
                <a:latin typeface="Arial Black"/>
                <a:cs typeface="Arial Black"/>
              </a:rPr>
              <a:t>+</a:t>
            </a:r>
          </a:p>
        </p:txBody>
      </p:sp>
    </p:spTree>
    <p:extLst>
      <p:ext uri="{BB962C8B-B14F-4D97-AF65-F5344CB8AC3E}">
        <p14:creationId xmlns:p14="http://schemas.microsoft.com/office/powerpoint/2010/main" val="261995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rece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Precedent.thmx</Template>
  <TotalTime>9506</TotalTime>
  <Words>1504</Words>
  <Application>Microsoft Office PowerPoint</Application>
  <PresentationFormat>On-screen Show (4:3)</PresentationFormat>
  <Paragraphs>342</Paragraphs>
  <Slides>57</Slides>
  <Notes>56</Notes>
  <HiddenSlides>0</HiddenSlides>
  <MMClips>0</MMClips>
  <ScaleCrop>false</ScaleCrop>
  <HeadingPairs>
    <vt:vector size="6" baseType="variant">
      <vt:variant>
        <vt:lpstr>Fonts Used</vt:lpstr>
      </vt:variant>
      <vt:variant>
        <vt:i4>35</vt:i4>
      </vt:variant>
      <vt:variant>
        <vt:lpstr>Theme</vt:lpstr>
      </vt:variant>
      <vt:variant>
        <vt:i4>1</vt:i4>
      </vt:variant>
      <vt:variant>
        <vt:lpstr>Slide Titles</vt:lpstr>
      </vt:variant>
      <vt:variant>
        <vt:i4>57</vt:i4>
      </vt:variant>
    </vt:vector>
  </HeadingPairs>
  <TitlesOfParts>
    <vt:vector size="93" baseType="lpstr">
      <vt:lpstr>ＭＳ Ｐゴシック</vt:lpstr>
      <vt:lpstr>Abadi MT Condensed Light</vt:lpstr>
      <vt:lpstr>American Typewriter</vt:lpstr>
      <vt:lpstr>Apple Chancery</vt:lpstr>
      <vt:lpstr>Arial</vt:lpstr>
      <vt:lpstr>Arial Black</vt:lpstr>
      <vt:lpstr>Arial Bold</vt:lpstr>
      <vt:lpstr>Avenir Light</vt:lpstr>
      <vt:lpstr>Bauhaus 93</vt:lpstr>
      <vt:lpstr>Bernard MT Condensed</vt:lpstr>
      <vt:lpstr>Bookman Old Style</vt:lpstr>
      <vt:lpstr>Brush Script MT</vt:lpstr>
      <vt:lpstr>Calibri</vt:lpstr>
      <vt:lpstr>Calisto MT</vt:lpstr>
      <vt:lpstr>Chalkduster</vt:lpstr>
      <vt:lpstr>Comic Sans MS</vt:lpstr>
      <vt:lpstr>Desdemona</vt:lpstr>
      <vt:lpstr>Edwardian Script ITC</vt:lpstr>
      <vt:lpstr>Helvetica</vt:lpstr>
      <vt:lpstr>Herculanum</vt:lpstr>
      <vt:lpstr>Kino MT</vt:lpstr>
      <vt:lpstr>Lithos Pro Regular</vt:lpstr>
      <vt:lpstr>Lucida Blackletter</vt:lpstr>
      <vt:lpstr>Marker Felt</vt:lpstr>
      <vt:lpstr>Mistral</vt:lpstr>
      <vt:lpstr>Onyx</vt:lpstr>
      <vt:lpstr>Perpetua Titling MT</vt:lpstr>
      <vt:lpstr>Silom</vt:lpstr>
      <vt:lpstr>Stencil Std</vt:lpstr>
      <vt:lpstr>Tahoma</vt:lpstr>
      <vt:lpstr>Times</vt:lpstr>
      <vt:lpstr>Times New Roman</vt:lpstr>
      <vt:lpstr>Verdana</vt:lpstr>
      <vt:lpstr>Wide Latin</vt:lpstr>
      <vt:lpstr>Wingdings</vt:lpstr>
      <vt:lpstr>Precedent</vt:lpstr>
      <vt:lpstr>PowerPoint Presentation</vt:lpstr>
      <vt:lpstr>PowerPoint Presentation</vt:lpstr>
      <vt:lpstr>PowerPoint Presentation</vt:lpstr>
      <vt:lpstr>PowerPoint Presentation</vt:lpstr>
      <vt:lpstr>PowerPoint Presentation</vt:lpstr>
      <vt:lpstr>PowerPoint Presentation</vt:lpstr>
      <vt:lpstr> Agenda</vt:lpstr>
      <vt:lpstr>Presenting  Your Work</vt:lpstr>
      <vt:lpstr>  A   </vt:lpstr>
      <vt:lpstr>PowerPoint Presentation</vt:lpstr>
      <vt:lpstr>PowerPoint Presentation</vt:lpstr>
      <vt:lpstr>  One size  does not  fit all  </vt:lpstr>
      <vt:lpstr>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Oral presentation elements: First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Prepare Oral &amp; Poster Presentations</dc:title>
  <dc:creator>Magaly Rincon-Zachary</dc:creator>
  <cp:lastModifiedBy>Scales, Julie</cp:lastModifiedBy>
  <cp:revision>362</cp:revision>
  <cp:lastPrinted>2018-10-10T13:53:43Z</cp:lastPrinted>
  <dcterms:created xsi:type="dcterms:W3CDTF">2011-05-27T18:18:17Z</dcterms:created>
  <dcterms:modified xsi:type="dcterms:W3CDTF">2021-06-07T20:41:21Z</dcterms:modified>
</cp:coreProperties>
</file>