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charts/chart1.xml" ContentType="application/vnd.openxmlformats-officedocument.drawingml.chart+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charts/chart2.xml" ContentType="application/vnd.openxmlformats-officedocument.drawingml.chart+xml"/>
  <Override PartName="/ppt/notesSlides/notesSlide15.xml" ContentType="application/vnd.openxmlformats-officedocument.presentationml.notesSlide+xml"/>
  <Override PartName="/ppt/charts/chart3.xml" ContentType="application/vnd.openxmlformats-officedocument.drawingml.chart+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52"/>
  </p:notesMasterIdLst>
  <p:sldIdLst>
    <p:sldId id="256" r:id="rId3"/>
    <p:sldId id="422" r:id="rId4"/>
    <p:sldId id="378" r:id="rId5"/>
    <p:sldId id="381" r:id="rId6"/>
    <p:sldId id="383" r:id="rId7"/>
    <p:sldId id="461" r:id="rId8"/>
    <p:sldId id="453" r:id="rId9"/>
    <p:sldId id="452" r:id="rId10"/>
    <p:sldId id="440" r:id="rId11"/>
    <p:sldId id="439" r:id="rId12"/>
    <p:sldId id="415" r:id="rId13"/>
    <p:sldId id="418" r:id="rId14"/>
    <p:sldId id="420" r:id="rId15"/>
    <p:sldId id="409" r:id="rId16"/>
    <p:sldId id="410" r:id="rId17"/>
    <p:sldId id="411" r:id="rId18"/>
    <p:sldId id="430" r:id="rId19"/>
    <p:sldId id="459" r:id="rId20"/>
    <p:sldId id="436" r:id="rId21"/>
    <p:sldId id="437" r:id="rId22"/>
    <p:sldId id="425" r:id="rId23"/>
    <p:sldId id="432" r:id="rId24"/>
    <p:sldId id="441" r:id="rId25"/>
    <p:sldId id="444" r:id="rId26"/>
    <p:sldId id="446" r:id="rId27"/>
    <p:sldId id="447" r:id="rId28"/>
    <p:sldId id="483" r:id="rId29"/>
    <p:sldId id="451" r:id="rId30"/>
    <p:sldId id="408" r:id="rId31"/>
    <p:sldId id="386" r:id="rId32"/>
    <p:sldId id="389" r:id="rId33"/>
    <p:sldId id="499" r:id="rId34"/>
    <p:sldId id="495" r:id="rId35"/>
    <p:sldId id="496" r:id="rId36"/>
    <p:sldId id="497" r:id="rId37"/>
    <p:sldId id="500" r:id="rId38"/>
    <p:sldId id="501" r:id="rId39"/>
    <p:sldId id="392" r:id="rId40"/>
    <p:sldId id="393" r:id="rId41"/>
    <p:sldId id="394" r:id="rId42"/>
    <p:sldId id="395" r:id="rId43"/>
    <p:sldId id="279" r:id="rId44"/>
    <p:sldId id="507" r:id="rId45"/>
    <p:sldId id="397" r:id="rId46"/>
    <p:sldId id="455" r:id="rId47"/>
    <p:sldId id="508" r:id="rId48"/>
    <p:sldId id="509" r:id="rId49"/>
    <p:sldId id="510" r:id="rId50"/>
    <p:sldId id="516" r:id="rId5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114" d="100"/>
          <a:sy n="114" d="100"/>
        </p:scale>
        <p:origin x="414" y="11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theme" Target="theme/theme1.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presProps" Target="presProps.xml"/><Relationship Id="rId5" Type="http://schemas.openxmlformats.org/officeDocument/2006/relationships/slide" Target="slides/slide3.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tableStyles" Target="tableStyles.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s>
</file>

<file path=ppt/charts/_rels/chart1.xml.rels><?xml version="1.0" encoding="UTF-8" standalone="yes"?>
<Relationships xmlns="http://schemas.openxmlformats.org/package/2006/relationships"><Relationship Id="rId1" Type="http://schemas.openxmlformats.org/officeDocument/2006/relationships/oleObject" Target="Macintosh%20HD:Users:mary.lewis:Google%20Drive:Documents:prof%20dev:UGROW:my%20resources:oral-visual-recall.xlsx"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Macintosh%20HD:Users:mary.lewis:Google%20Drive:Documents:prof%20dev:UGROW:my%20resources:oral-visual-recall.xlsx"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Macintosh%20HD:Users:mary.lewis:Google%20Drive:Documents:prof%20dev:UGROW:my%20resources:oral-visual-recall.xlsx"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0"/>
    <c:plotArea>
      <c:layout/>
      <c:barChart>
        <c:barDir val="col"/>
        <c:grouping val="clustered"/>
        <c:varyColors val="0"/>
        <c:ser>
          <c:idx val="0"/>
          <c:order val="0"/>
          <c:spPr>
            <a:solidFill>
              <a:srgbClr val="7B8236"/>
            </a:solidFill>
          </c:spPr>
          <c:invertIfNegative val="0"/>
          <c:cat>
            <c:strRef>
              <c:f>Sheet1!$A$1:$A$3</c:f>
              <c:strCache>
                <c:ptCount val="3"/>
                <c:pt idx="0">
                  <c:v>Oral</c:v>
                </c:pt>
                <c:pt idx="1">
                  <c:v>Visual</c:v>
                </c:pt>
                <c:pt idx="2">
                  <c:v>Oral &amp; visual</c:v>
                </c:pt>
              </c:strCache>
            </c:strRef>
          </c:cat>
          <c:val>
            <c:numRef>
              <c:f>Sheet1!$B$1:$B$3</c:f>
              <c:numCache>
                <c:formatCode>0%</c:formatCode>
                <c:ptCount val="3"/>
                <c:pt idx="0">
                  <c:v>0.1</c:v>
                </c:pt>
                <c:pt idx="1">
                  <c:v>0.35</c:v>
                </c:pt>
                <c:pt idx="2">
                  <c:v>0.65</c:v>
                </c:pt>
              </c:numCache>
            </c:numRef>
          </c:val>
          <c:extLst>
            <c:ext xmlns:c16="http://schemas.microsoft.com/office/drawing/2014/chart" uri="{C3380CC4-5D6E-409C-BE32-E72D297353CC}">
              <c16:uniqueId val="{00000000-E7EE-428A-B40A-59799C9D4D2B}"/>
            </c:ext>
          </c:extLst>
        </c:ser>
        <c:dLbls>
          <c:showLegendKey val="0"/>
          <c:showVal val="0"/>
          <c:showCatName val="0"/>
          <c:showSerName val="0"/>
          <c:showPercent val="0"/>
          <c:showBubbleSize val="0"/>
        </c:dLbls>
        <c:gapWidth val="150"/>
        <c:axId val="2137555576"/>
        <c:axId val="2137558712"/>
      </c:barChart>
      <c:catAx>
        <c:axId val="2137555576"/>
        <c:scaling>
          <c:orientation val="minMax"/>
        </c:scaling>
        <c:delete val="0"/>
        <c:axPos val="b"/>
        <c:numFmt formatCode="General" sourceLinked="0"/>
        <c:majorTickMark val="out"/>
        <c:minorTickMark val="none"/>
        <c:tickLblPos val="nextTo"/>
        <c:txPr>
          <a:bodyPr/>
          <a:lstStyle/>
          <a:p>
            <a:pPr>
              <a:defRPr sz="2800" b="1" i="0">
                <a:solidFill>
                  <a:schemeClr val="bg2"/>
                </a:solidFill>
                <a:latin typeface="Helvetica"/>
              </a:defRPr>
            </a:pPr>
            <a:endParaRPr lang="en-US"/>
          </a:p>
        </c:txPr>
        <c:crossAx val="2137558712"/>
        <c:crossesAt val="0"/>
        <c:auto val="1"/>
        <c:lblAlgn val="ctr"/>
        <c:lblOffset val="100"/>
        <c:noMultiLvlLbl val="0"/>
      </c:catAx>
      <c:valAx>
        <c:axId val="2137558712"/>
        <c:scaling>
          <c:orientation val="minMax"/>
          <c:max val="1"/>
        </c:scaling>
        <c:delete val="0"/>
        <c:axPos val="l"/>
        <c:numFmt formatCode="0%" sourceLinked="1"/>
        <c:majorTickMark val="none"/>
        <c:minorTickMark val="none"/>
        <c:tickLblPos val="nextTo"/>
        <c:txPr>
          <a:bodyPr/>
          <a:lstStyle/>
          <a:p>
            <a:pPr>
              <a:defRPr sz="2800" b="1" i="0">
                <a:solidFill>
                  <a:schemeClr val="bg2"/>
                </a:solidFill>
                <a:latin typeface="Helvetica"/>
              </a:defRPr>
            </a:pPr>
            <a:endParaRPr lang="en-US"/>
          </a:p>
        </c:txPr>
        <c:crossAx val="2137555576"/>
        <c:crosses val="autoZero"/>
        <c:crossBetween val="between"/>
        <c:majorUnit val="0.5"/>
        <c:minorUnit val="0.02"/>
      </c:valAx>
      <c:spPr>
        <a:ln>
          <a:noFill/>
        </a:ln>
      </c:spPr>
    </c:plotArea>
    <c:plotVisOnly val="1"/>
    <c:dispBlanksAs val="gap"/>
    <c:showDLblsOverMax val="0"/>
  </c:chart>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0"/>
    <c:plotArea>
      <c:layout>
        <c:manualLayout>
          <c:layoutTarget val="inner"/>
          <c:xMode val="edge"/>
          <c:yMode val="edge"/>
          <c:x val="0.188151043896505"/>
          <c:y val="6.3616782107752373E-2"/>
          <c:w val="0.63447199888981731"/>
          <c:h val="0.68436536139302451"/>
        </c:manualLayout>
      </c:layout>
      <c:barChart>
        <c:barDir val="col"/>
        <c:grouping val="clustered"/>
        <c:varyColors val="0"/>
        <c:ser>
          <c:idx val="0"/>
          <c:order val="0"/>
          <c:spPr>
            <a:solidFill>
              <a:srgbClr val="7B8236"/>
            </a:solidFill>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Sheet1!$A$1:$A$3</c:f>
              <c:strCache>
                <c:ptCount val="3"/>
                <c:pt idx="0">
                  <c:v>Oral</c:v>
                </c:pt>
                <c:pt idx="1">
                  <c:v>Visual</c:v>
                </c:pt>
                <c:pt idx="2">
                  <c:v>Oral &amp; visual</c:v>
                </c:pt>
              </c:strCache>
            </c:strRef>
          </c:cat>
          <c:val>
            <c:numRef>
              <c:f>Sheet1!$B$1:$B$3</c:f>
              <c:numCache>
                <c:formatCode>0%</c:formatCode>
                <c:ptCount val="3"/>
                <c:pt idx="0">
                  <c:v>0.1</c:v>
                </c:pt>
                <c:pt idx="1">
                  <c:v>0.35</c:v>
                </c:pt>
                <c:pt idx="2">
                  <c:v>0.65</c:v>
                </c:pt>
              </c:numCache>
            </c:numRef>
          </c:val>
          <c:extLst>
            <c:ext xmlns:c16="http://schemas.microsoft.com/office/drawing/2014/chart" uri="{C3380CC4-5D6E-409C-BE32-E72D297353CC}">
              <c16:uniqueId val="{00000000-21D4-4EB8-8C40-74380DD26FEE}"/>
            </c:ext>
          </c:extLst>
        </c:ser>
        <c:dLbls>
          <c:showLegendKey val="0"/>
          <c:showVal val="0"/>
          <c:showCatName val="0"/>
          <c:showSerName val="0"/>
          <c:showPercent val="0"/>
          <c:showBubbleSize val="0"/>
        </c:dLbls>
        <c:gapWidth val="150"/>
        <c:axId val="2138728344"/>
        <c:axId val="2138731384"/>
      </c:barChart>
      <c:catAx>
        <c:axId val="2138728344"/>
        <c:scaling>
          <c:orientation val="minMax"/>
        </c:scaling>
        <c:delete val="0"/>
        <c:axPos val="b"/>
        <c:numFmt formatCode="General" sourceLinked="0"/>
        <c:majorTickMark val="out"/>
        <c:minorTickMark val="out"/>
        <c:tickLblPos val="nextTo"/>
        <c:crossAx val="2138731384"/>
        <c:crossesAt val="0"/>
        <c:auto val="1"/>
        <c:lblAlgn val="ctr"/>
        <c:lblOffset val="100"/>
        <c:noMultiLvlLbl val="0"/>
      </c:catAx>
      <c:valAx>
        <c:axId val="2138731384"/>
        <c:scaling>
          <c:orientation val="minMax"/>
          <c:max val="1"/>
        </c:scaling>
        <c:delete val="0"/>
        <c:axPos val="l"/>
        <c:majorGridlines>
          <c:spPr>
            <a:ln>
              <a:solidFill>
                <a:schemeClr val="bg2"/>
              </a:solidFill>
            </a:ln>
          </c:spPr>
        </c:majorGridlines>
        <c:title>
          <c:tx>
            <c:rich>
              <a:bodyPr rot="-5400000" vert="horz"/>
              <a:lstStyle/>
              <a:p>
                <a:pPr>
                  <a:defRPr/>
                </a:pPr>
                <a:r>
                  <a:rPr lang="en-US"/>
                  <a:t>Percent</a:t>
                </a:r>
              </a:p>
            </c:rich>
          </c:tx>
          <c:overlay val="0"/>
        </c:title>
        <c:numFmt formatCode="0%" sourceLinked="1"/>
        <c:majorTickMark val="none"/>
        <c:minorTickMark val="none"/>
        <c:tickLblPos val="nextTo"/>
        <c:spPr>
          <a:ln>
            <a:solidFill>
              <a:schemeClr val="bg2"/>
            </a:solidFill>
          </a:ln>
        </c:spPr>
        <c:crossAx val="2138728344"/>
        <c:crosses val="autoZero"/>
        <c:crossBetween val="between"/>
        <c:majorUnit val="0.1"/>
        <c:minorUnit val="0.02"/>
      </c:valAx>
      <c:dTable>
        <c:showHorzBorder val="1"/>
        <c:showVertBorder val="1"/>
        <c:showOutline val="1"/>
        <c:showKeys val="0"/>
        <c:spPr>
          <a:ln>
            <a:solidFill>
              <a:schemeClr val="bg2"/>
            </a:solidFill>
          </a:ln>
        </c:spPr>
      </c:dTable>
      <c:spPr>
        <a:ln>
          <a:solidFill>
            <a:schemeClr val="bg2"/>
          </a:solidFill>
        </a:ln>
      </c:spPr>
    </c:plotArea>
    <c:legend>
      <c:legendPos val="r"/>
      <c:overlay val="0"/>
    </c:legend>
    <c:plotVisOnly val="1"/>
    <c:dispBlanksAs val="gap"/>
    <c:showDLblsOverMax val="0"/>
  </c:chart>
  <c:txPr>
    <a:bodyPr/>
    <a:lstStyle/>
    <a:p>
      <a:pPr>
        <a:defRPr sz="2400" b="1" i="0" baseline="0">
          <a:solidFill>
            <a:schemeClr val="bg2"/>
          </a:solidFill>
        </a:defRPr>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0"/>
    <c:plotArea>
      <c:layout/>
      <c:barChart>
        <c:barDir val="col"/>
        <c:grouping val="clustered"/>
        <c:varyColors val="0"/>
        <c:ser>
          <c:idx val="0"/>
          <c:order val="0"/>
          <c:spPr>
            <a:solidFill>
              <a:srgbClr val="7B8236"/>
            </a:solidFill>
          </c:spPr>
          <c:invertIfNegative val="0"/>
          <c:cat>
            <c:strRef>
              <c:f>Sheet1!$A$1:$A$3</c:f>
              <c:strCache>
                <c:ptCount val="3"/>
                <c:pt idx="0">
                  <c:v>Oral</c:v>
                </c:pt>
                <c:pt idx="1">
                  <c:v>Visual</c:v>
                </c:pt>
                <c:pt idx="2">
                  <c:v>Oral &amp; visual</c:v>
                </c:pt>
              </c:strCache>
            </c:strRef>
          </c:cat>
          <c:val>
            <c:numRef>
              <c:f>Sheet1!$B$1:$B$3</c:f>
              <c:numCache>
                <c:formatCode>0%</c:formatCode>
                <c:ptCount val="3"/>
                <c:pt idx="0">
                  <c:v>0.1</c:v>
                </c:pt>
                <c:pt idx="1">
                  <c:v>0.35</c:v>
                </c:pt>
                <c:pt idx="2">
                  <c:v>0.65</c:v>
                </c:pt>
              </c:numCache>
            </c:numRef>
          </c:val>
          <c:extLst>
            <c:ext xmlns:c16="http://schemas.microsoft.com/office/drawing/2014/chart" uri="{C3380CC4-5D6E-409C-BE32-E72D297353CC}">
              <c16:uniqueId val="{00000000-F550-4904-A3D0-102B1E4B2216}"/>
            </c:ext>
          </c:extLst>
        </c:ser>
        <c:dLbls>
          <c:showLegendKey val="0"/>
          <c:showVal val="0"/>
          <c:showCatName val="0"/>
          <c:showSerName val="0"/>
          <c:showPercent val="0"/>
          <c:showBubbleSize val="0"/>
        </c:dLbls>
        <c:gapWidth val="150"/>
        <c:axId val="2048566952"/>
        <c:axId val="2048622264"/>
      </c:barChart>
      <c:catAx>
        <c:axId val="2048566952"/>
        <c:scaling>
          <c:orientation val="minMax"/>
        </c:scaling>
        <c:delete val="0"/>
        <c:axPos val="b"/>
        <c:numFmt formatCode="General" sourceLinked="0"/>
        <c:majorTickMark val="out"/>
        <c:minorTickMark val="none"/>
        <c:tickLblPos val="nextTo"/>
        <c:txPr>
          <a:bodyPr/>
          <a:lstStyle/>
          <a:p>
            <a:pPr>
              <a:defRPr sz="2800" b="1" i="0">
                <a:latin typeface="Helvetica"/>
              </a:defRPr>
            </a:pPr>
            <a:endParaRPr lang="en-US"/>
          </a:p>
        </c:txPr>
        <c:crossAx val="2048622264"/>
        <c:crossesAt val="0"/>
        <c:auto val="1"/>
        <c:lblAlgn val="ctr"/>
        <c:lblOffset val="100"/>
        <c:noMultiLvlLbl val="0"/>
      </c:catAx>
      <c:valAx>
        <c:axId val="2048622264"/>
        <c:scaling>
          <c:orientation val="minMax"/>
          <c:max val="1"/>
        </c:scaling>
        <c:delete val="0"/>
        <c:axPos val="l"/>
        <c:numFmt formatCode="0%" sourceLinked="1"/>
        <c:majorTickMark val="none"/>
        <c:minorTickMark val="none"/>
        <c:tickLblPos val="nextTo"/>
        <c:txPr>
          <a:bodyPr/>
          <a:lstStyle/>
          <a:p>
            <a:pPr>
              <a:defRPr sz="2800" b="1" i="0">
                <a:latin typeface="Helvetica"/>
              </a:defRPr>
            </a:pPr>
            <a:endParaRPr lang="en-US"/>
          </a:p>
        </c:txPr>
        <c:crossAx val="2048566952"/>
        <c:crosses val="autoZero"/>
        <c:crossBetween val="between"/>
        <c:majorUnit val="0.5"/>
        <c:minorUnit val="0.02"/>
      </c:valAx>
      <c:spPr>
        <a:ln>
          <a:noFill/>
        </a:ln>
      </c:spPr>
    </c:plotArea>
    <c:plotVisOnly val="1"/>
    <c:dispBlanksAs val="gap"/>
    <c:showDLblsOverMax val="0"/>
  </c:chart>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D606FA0-8763-47CC-B03B-173AA9AF26EE}" type="datetimeFigureOut">
              <a:rPr lang="en-US" smtClean="0"/>
              <a:t>6/7/2021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8BF2E22-7646-4ED9-86B2-9CAD7CAABBEA}" type="slidenum">
              <a:rPr lang="en-US" smtClean="0"/>
              <a:t>‹#›</a:t>
            </a:fld>
            <a:endParaRPr lang="en-US"/>
          </a:p>
        </p:txBody>
      </p:sp>
    </p:spTree>
    <p:extLst>
      <p:ext uri="{BB962C8B-B14F-4D97-AF65-F5344CB8AC3E}">
        <p14:creationId xmlns:p14="http://schemas.microsoft.com/office/powerpoint/2010/main" val="8434108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3" Type="http://schemas.openxmlformats.org/officeDocument/2006/relationships/hyperlink" Target="http://www.writing.engr.psu.edu/presentations/speaking.pdf" TargetMode="External"/><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3" Type="http://schemas.openxmlformats.org/officeDocument/2006/relationships/hyperlink" Target="http://www.ncsu.edu/project/posters/examples/Flounder/" TargetMode="External"/><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457200" rtl="0" eaLnBrk="1" fontAlgn="base" latinLnBrk="0" hangingPunct="1">
              <a:lnSpc>
                <a:spcPct val="100000"/>
              </a:lnSpc>
              <a:spcBef>
                <a:spcPct val="0"/>
              </a:spcBef>
              <a:spcAft>
                <a:spcPct val="0"/>
              </a:spcAft>
              <a:buClrTx/>
              <a:buSzTx/>
              <a:buFontTx/>
              <a:buNone/>
              <a:tabLst/>
              <a:defRPr/>
            </a:pPr>
            <a:fld id="{2A9B3AE1-2B6A-4ACA-8FBD-D100A529A7AD}" type="slidenum">
              <a:rPr kumimoji="0" lang="en-US" sz="1200" b="0" i="0" u="none" strike="noStrike" kern="1200" cap="none" spc="0" normalizeH="0" baseline="0" noProof="0" smtClean="0">
                <a:ln>
                  <a:noFill/>
                </a:ln>
                <a:solidFill>
                  <a:srgbClr val="FFFFFF"/>
                </a:solidFill>
                <a:effectLst/>
                <a:uLnTx/>
                <a:uFillTx/>
                <a:latin typeface="Arial Black" charset="0"/>
                <a:ea typeface="ＭＳ Ｐゴシック" charset="-128"/>
              </a:rPr>
              <a:pPr marL="0" marR="0" lvl="0" indent="0" algn="r" defTabSz="457200" rtl="0" eaLnBrk="1" fontAlgn="base" latinLnBrk="0" hangingPunct="1">
                <a:lnSpc>
                  <a:spcPct val="100000"/>
                </a:lnSpc>
                <a:spcBef>
                  <a:spcPct val="0"/>
                </a:spcBef>
                <a:spcAft>
                  <a:spcPct val="0"/>
                </a:spcAft>
                <a:buClrTx/>
                <a:buSzTx/>
                <a:buFontTx/>
                <a:buNone/>
                <a:tabLst/>
                <a:defRPr/>
              </a:pPr>
              <a:t>2</a:t>
            </a:fld>
            <a:endParaRPr kumimoji="0" lang="en-US" sz="1200" b="0" i="0" u="none" strike="noStrike" kern="1200" cap="none" spc="0" normalizeH="0" baseline="0" noProof="0">
              <a:ln>
                <a:noFill/>
              </a:ln>
              <a:solidFill>
                <a:srgbClr val="FFFFFF"/>
              </a:solidFill>
              <a:effectLst/>
              <a:uLnTx/>
              <a:uFillTx/>
              <a:latin typeface="Arial Black" charset="0"/>
              <a:ea typeface="ＭＳ Ｐゴシック" charset="-128"/>
            </a:endParaRPr>
          </a:p>
        </p:txBody>
      </p:sp>
    </p:spTree>
    <p:extLst>
      <p:ext uri="{BB962C8B-B14F-4D97-AF65-F5344CB8AC3E}">
        <p14:creationId xmlns:p14="http://schemas.microsoft.com/office/powerpoint/2010/main" val="281155010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base" latinLnBrk="0" hangingPunct="1">
              <a:lnSpc>
                <a:spcPct val="100000"/>
              </a:lnSpc>
              <a:spcBef>
                <a:spcPct val="30000"/>
              </a:spcBef>
              <a:spcAft>
                <a:spcPct val="0"/>
              </a:spcAft>
              <a:buClrTx/>
              <a:buSzTx/>
              <a:buFontTx/>
              <a:buNone/>
              <a:tabLst/>
              <a:defRPr/>
            </a:pPr>
            <a:r>
              <a:rPr lang="en-US" dirty="0"/>
              <a:t>Brain Rule #10: Vision trumps all other senses.</a:t>
            </a:r>
          </a:p>
          <a:p>
            <a:pPr marL="0" marR="0" indent="0" algn="l" defTabSz="457200" rtl="0" eaLnBrk="1" fontAlgn="base" latinLnBrk="0" hangingPunct="1">
              <a:lnSpc>
                <a:spcPct val="100000"/>
              </a:lnSpc>
              <a:spcBef>
                <a:spcPct val="30000"/>
              </a:spcBef>
              <a:spcAft>
                <a:spcPct val="0"/>
              </a:spcAft>
              <a:buClrTx/>
              <a:buSzTx/>
              <a:buFontTx/>
              <a:buNone/>
              <a:tabLst/>
              <a:defRPr/>
            </a:pPr>
            <a:endParaRPr lang="en-US" dirty="0"/>
          </a:p>
          <a:p>
            <a:pPr marL="0" marR="0" indent="0" algn="l" defTabSz="457200" rtl="0" eaLnBrk="1" fontAlgn="base" latinLnBrk="0" hangingPunct="1">
              <a:lnSpc>
                <a:spcPct val="100000"/>
              </a:lnSpc>
              <a:spcBef>
                <a:spcPct val="30000"/>
              </a:spcBef>
              <a:spcAft>
                <a:spcPct val="0"/>
              </a:spcAft>
              <a:buClrTx/>
              <a:buSzTx/>
              <a:buFontTx/>
              <a:buNone/>
              <a:tabLst/>
              <a:defRPr/>
            </a:pPr>
            <a:r>
              <a:rPr lang="en-US" sz="1200" dirty="0">
                <a:latin typeface="Arial Black"/>
                <a:cs typeface="Arial Black"/>
              </a:rPr>
              <a:t>Are you giving a document or a presentation?</a:t>
            </a:r>
            <a:br>
              <a:rPr lang="en-US" sz="1200" dirty="0">
                <a:latin typeface="Arial Black"/>
                <a:cs typeface="Arial Black"/>
              </a:rPr>
            </a:br>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base" latinLnBrk="0" hangingPunct="1">
              <a:lnSpc>
                <a:spcPct val="100000"/>
              </a:lnSpc>
              <a:spcBef>
                <a:spcPct val="0"/>
              </a:spcBef>
              <a:spcAft>
                <a:spcPct val="0"/>
              </a:spcAft>
              <a:buClrTx/>
              <a:buSzTx/>
              <a:buFontTx/>
              <a:buNone/>
              <a:tabLst/>
              <a:defRPr/>
            </a:pPr>
            <a:fld id="{2A9B3AE1-2B6A-4ACA-8FBD-D100A529A7AD}" type="slidenum">
              <a:rPr kumimoji="0" lang="en-US" sz="1200" b="0" i="0" u="none" strike="noStrike" kern="1200" cap="none" spc="0" normalizeH="0" baseline="0" noProof="0" smtClean="0">
                <a:ln>
                  <a:noFill/>
                </a:ln>
                <a:solidFill>
                  <a:srgbClr val="FFFFFF"/>
                </a:solidFill>
                <a:effectLst/>
                <a:uLnTx/>
                <a:uFillTx/>
                <a:latin typeface="Arial Black" charset="0"/>
                <a:ea typeface="ＭＳ Ｐゴシック" charset="-128"/>
              </a:rPr>
              <a:pPr marL="0" marR="0" lvl="0" indent="0" algn="r" defTabSz="457200" rtl="0" eaLnBrk="1" fontAlgn="base" latinLnBrk="0" hangingPunct="1">
                <a:lnSpc>
                  <a:spcPct val="100000"/>
                </a:lnSpc>
                <a:spcBef>
                  <a:spcPct val="0"/>
                </a:spcBef>
                <a:spcAft>
                  <a:spcPct val="0"/>
                </a:spcAft>
                <a:buClrTx/>
                <a:buSzTx/>
                <a:buFontTx/>
                <a:buNone/>
                <a:tabLst/>
                <a:defRPr/>
              </a:pPr>
              <a:t>11</a:t>
            </a:fld>
            <a:endParaRPr kumimoji="0" lang="en-US" sz="1200" b="0" i="0" u="none" strike="noStrike" kern="1200" cap="none" spc="0" normalizeH="0" baseline="0" noProof="0">
              <a:ln>
                <a:noFill/>
              </a:ln>
              <a:solidFill>
                <a:srgbClr val="FFFFFF"/>
              </a:solidFill>
              <a:effectLst/>
              <a:uLnTx/>
              <a:uFillTx/>
              <a:latin typeface="Arial Black" charset="0"/>
              <a:ea typeface="ＭＳ Ｐゴシック" charset="-128"/>
            </a:endParaRPr>
          </a:p>
        </p:txBody>
      </p:sp>
    </p:spTree>
    <p:extLst>
      <p:ext uri="{BB962C8B-B14F-4D97-AF65-F5344CB8AC3E}">
        <p14:creationId xmlns:p14="http://schemas.microsoft.com/office/powerpoint/2010/main" val="156254459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10%</a:t>
            </a:r>
          </a:p>
          <a:p>
            <a:r>
              <a:rPr lang="en-US" dirty="0"/>
              <a:t>35%</a:t>
            </a:r>
          </a:p>
          <a:p>
            <a:r>
              <a:rPr lang="en-US" dirty="0"/>
              <a:t>65%</a:t>
            </a:r>
          </a:p>
        </p:txBody>
      </p:sp>
      <p:sp>
        <p:nvSpPr>
          <p:cNvPr id="4" name="Slide Number Placeholder 3"/>
          <p:cNvSpPr>
            <a:spLocks noGrp="1"/>
          </p:cNvSpPr>
          <p:nvPr>
            <p:ph type="sldNum" sz="quarter" idx="10"/>
          </p:nvPr>
        </p:nvSpPr>
        <p:spPr/>
        <p:txBody>
          <a:bodyPr/>
          <a:lstStyle/>
          <a:p>
            <a:pPr marL="0" marR="0" lvl="0" indent="0" algn="r" defTabSz="457200" rtl="0" eaLnBrk="1" fontAlgn="base" latinLnBrk="0" hangingPunct="1">
              <a:lnSpc>
                <a:spcPct val="100000"/>
              </a:lnSpc>
              <a:spcBef>
                <a:spcPct val="0"/>
              </a:spcBef>
              <a:spcAft>
                <a:spcPct val="0"/>
              </a:spcAft>
              <a:buClrTx/>
              <a:buSzTx/>
              <a:buFontTx/>
              <a:buNone/>
              <a:tabLst/>
              <a:defRPr/>
            </a:pPr>
            <a:fld id="{2A9B3AE1-2B6A-4ACA-8FBD-D100A529A7AD}" type="slidenum">
              <a:rPr kumimoji="0" lang="en-US" sz="1200" b="0" i="0" u="none" strike="noStrike" kern="1200" cap="none" spc="0" normalizeH="0" baseline="0" noProof="0" smtClean="0">
                <a:ln>
                  <a:noFill/>
                </a:ln>
                <a:solidFill>
                  <a:srgbClr val="FFFFFF"/>
                </a:solidFill>
                <a:effectLst/>
                <a:uLnTx/>
                <a:uFillTx/>
                <a:latin typeface="Arial Black" charset="0"/>
                <a:ea typeface="ＭＳ Ｐゴシック" charset="-128"/>
              </a:rPr>
              <a:pPr marL="0" marR="0" lvl="0" indent="0" algn="r" defTabSz="457200" rtl="0" eaLnBrk="1" fontAlgn="base" latinLnBrk="0" hangingPunct="1">
                <a:lnSpc>
                  <a:spcPct val="100000"/>
                </a:lnSpc>
                <a:spcBef>
                  <a:spcPct val="0"/>
                </a:spcBef>
                <a:spcAft>
                  <a:spcPct val="0"/>
                </a:spcAft>
                <a:buClrTx/>
                <a:buSzTx/>
                <a:buFontTx/>
                <a:buNone/>
                <a:tabLst/>
                <a:defRPr/>
              </a:pPr>
              <a:t>12</a:t>
            </a:fld>
            <a:endParaRPr kumimoji="0" lang="en-US" sz="1200" b="0" i="0" u="none" strike="noStrike" kern="1200" cap="none" spc="0" normalizeH="0" baseline="0" noProof="0">
              <a:ln>
                <a:noFill/>
              </a:ln>
              <a:solidFill>
                <a:srgbClr val="FFFFFF"/>
              </a:solidFill>
              <a:effectLst/>
              <a:uLnTx/>
              <a:uFillTx/>
              <a:latin typeface="Arial Black" charset="0"/>
              <a:ea typeface="ＭＳ Ｐゴシック" charset="-128"/>
            </a:endParaRPr>
          </a:p>
        </p:txBody>
      </p:sp>
    </p:spTree>
    <p:extLst>
      <p:ext uri="{BB962C8B-B14F-4D97-AF65-F5344CB8AC3E}">
        <p14:creationId xmlns:p14="http://schemas.microsoft.com/office/powerpoint/2010/main" val="126932625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Source: http://www.brainrules.net/vision</a:t>
            </a:r>
          </a:p>
        </p:txBody>
      </p:sp>
      <p:sp>
        <p:nvSpPr>
          <p:cNvPr id="4" name="Slide Number Placeholder 3"/>
          <p:cNvSpPr>
            <a:spLocks noGrp="1"/>
          </p:cNvSpPr>
          <p:nvPr>
            <p:ph type="sldNum" sz="quarter" idx="10"/>
          </p:nvPr>
        </p:nvSpPr>
        <p:spPr/>
        <p:txBody>
          <a:bodyPr/>
          <a:lstStyle/>
          <a:p>
            <a:pPr marL="0" marR="0" lvl="0" indent="0" algn="r" defTabSz="457200" rtl="0" eaLnBrk="1" fontAlgn="base" latinLnBrk="0" hangingPunct="1">
              <a:lnSpc>
                <a:spcPct val="100000"/>
              </a:lnSpc>
              <a:spcBef>
                <a:spcPct val="0"/>
              </a:spcBef>
              <a:spcAft>
                <a:spcPct val="0"/>
              </a:spcAft>
              <a:buClrTx/>
              <a:buSzTx/>
              <a:buFontTx/>
              <a:buNone/>
              <a:tabLst/>
              <a:defRPr/>
            </a:pPr>
            <a:fld id="{2A9B3AE1-2B6A-4ACA-8FBD-D100A529A7AD}" type="slidenum">
              <a:rPr kumimoji="0" lang="en-US" sz="1200" b="0" i="0" u="none" strike="noStrike" kern="1200" cap="none" spc="0" normalizeH="0" baseline="0" noProof="0" smtClean="0">
                <a:ln>
                  <a:noFill/>
                </a:ln>
                <a:solidFill>
                  <a:srgbClr val="FFFFFF"/>
                </a:solidFill>
                <a:effectLst/>
                <a:uLnTx/>
                <a:uFillTx/>
                <a:latin typeface="Arial Black" charset="0"/>
                <a:ea typeface="ＭＳ Ｐゴシック" charset="-128"/>
              </a:rPr>
              <a:pPr marL="0" marR="0" lvl="0" indent="0" algn="r" defTabSz="457200" rtl="0" eaLnBrk="1" fontAlgn="base" latinLnBrk="0" hangingPunct="1">
                <a:lnSpc>
                  <a:spcPct val="100000"/>
                </a:lnSpc>
                <a:spcBef>
                  <a:spcPct val="0"/>
                </a:spcBef>
                <a:spcAft>
                  <a:spcPct val="0"/>
                </a:spcAft>
                <a:buClrTx/>
                <a:buSzTx/>
                <a:buFontTx/>
                <a:buNone/>
                <a:tabLst/>
                <a:defRPr/>
              </a:pPr>
              <a:t>13</a:t>
            </a:fld>
            <a:endParaRPr kumimoji="0" lang="en-US" sz="1200" b="0" i="0" u="none" strike="noStrike" kern="1200" cap="none" spc="0" normalizeH="0" baseline="0" noProof="0">
              <a:ln>
                <a:noFill/>
              </a:ln>
              <a:solidFill>
                <a:srgbClr val="FFFFFF"/>
              </a:solidFill>
              <a:effectLst/>
              <a:uLnTx/>
              <a:uFillTx/>
              <a:latin typeface="Arial Black" charset="0"/>
              <a:ea typeface="ＭＳ Ｐゴシック" charset="-128"/>
            </a:endParaRPr>
          </a:p>
        </p:txBody>
      </p:sp>
    </p:spTree>
    <p:extLst>
      <p:ext uri="{BB962C8B-B14F-4D97-AF65-F5344CB8AC3E}">
        <p14:creationId xmlns:p14="http://schemas.microsoft.com/office/powerpoint/2010/main" val="76035120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base" latinLnBrk="0" hangingPunct="1">
              <a:lnSpc>
                <a:spcPct val="100000"/>
              </a:lnSpc>
              <a:spcBef>
                <a:spcPct val="0"/>
              </a:spcBef>
              <a:spcAft>
                <a:spcPct val="0"/>
              </a:spcAft>
              <a:buClrTx/>
              <a:buSzTx/>
              <a:buFontTx/>
              <a:buNone/>
              <a:tabLst/>
              <a:defRPr/>
            </a:pPr>
            <a:fld id="{2A9B3AE1-2B6A-4ACA-8FBD-D100A529A7AD}" type="slidenum">
              <a:rPr kumimoji="0" lang="en-US" sz="1200" b="0" i="0" u="none" strike="noStrike" kern="1200" cap="none" spc="0" normalizeH="0" baseline="0" noProof="0" smtClean="0">
                <a:ln>
                  <a:noFill/>
                </a:ln>
                <a:solidFill>
                  <a:srgbClr val="FFFFFF"/>
                </a:solidFill>
                <a:effectLst/>
                <a:uLnTx/>
                <a:uFillTx/>
                <a:latin typeface="Arial Black" charset="0"/>
                <a:ea typeface="ＭＳ Ｐゴシック" charset="-128"/>
              </a:rPr>
              <a:pPr marL="0" marR="0" lvl="0" indent="0" algn="r" defTabSz="457200" rtl="0" eaLnBrk="1" fontAlgn="base" latinLnBrk="0" hangingPunct="1">
                <a:lnSpc>
                  <a:spcPct val="100000"/>
                </a:lnSpc>
                <a:spcBef>
                  <a:spcPct val="0"/>
                </a:spcBef>
                <a:spcAft>
                  <a:spcPct val="0"/>
                </a:spcAft>
                <a:buClrTx/>
                <a:buSzTx/>
                <a:buFontTx/>
                <a:buNone/>
                <a:tabLst/>
                <a:defRPr/>
              </a:pPr>
              <a:t>14</a:t>
            </a:fld>
            <a:endParaRPr kumimoji="0" lang="en-US" sz="1200" b="0" i="0" u="none" strike="noStrike" kern="1200" cap="none" spc="0" normalizeH="0" baseline="0" noProof="0">
              <a:ln>
                <a:noFill/>
              </a:ln>
              <a:solidFill>
                <a:srgbClr val="FFFFFF"/>
              </a:solidFill>
              <a:effectLst/>
              <a:uLnTx/>
              <a:uFillTx/>
              <a:latin typeface="Arial Black" charset="0"/>
              <a:ea typeface="ＭＳ Ｐゴシック" charset="-128"/>
            </a:endParaRPr>
          </a:p>
        </p:txBody>
      </p:sp>
    </p:spTree>
    <p:extLst>
      <p:ext uri="{BB962C8B-B14F-4D97-AF65-F5344CB8AC3E}">
        <p14:creationId xmlns:p14="http://schemas.microsoft.com/office/powerpoint/2010/main" val="328519177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10%</a:t>
            </a:r>
          </a:p>
          <a:p>
            <a:r>
              <a:rPr lang="en-US" dirty="0"/>
              <a:t>35%</a:t>
            </a:r>
          </a:p>
          <a:p>
            <a:r>
              <a:rPr lang="en-US"/>
              <a:t>65%</a:t>
            </a:r>
          </a:p>
        </p:txBody>
      </p:sp>
      <p:sp>
        <p:nvSpPr>
          <p:cNvPr id="4" name="Slide Number Placeholder 3"/>
          <p:cNvSpPr>
            <a:spLocks noGrp="1"/>
          </p:cNvSpPr>
          <p:nvPr>
            <p:ph type="sldNum" sz="quarter" idx="10"/>
          </p:nvPr>
        </p:nvSpPr>
        <p:spPr/>
        <p:txBody>
          <a:bodyPr/>
          <a:lstStyle/>
          <a:p>
            <a:pPr marL="0" marR="0" lvl="0" indent="0" algn="r" defTabSz="457200" rtl="0" eaLnBrk="1" fontAlgn="base" latinLnBrk="0" hangingPunct="1">
              <a:lnSpc>
                <a:spcPct val="100000"/>
              </a:lnSpc>
              <a:spcBef>
                <a:spcPct val="0"/>
              </a:spcBef>
              <a:spcAft>
                <a:spcPct val="0"/>
              </a:spcAft>
              <a:buClrTx/>
              <a:buSzTx/>
              <a:buFontTx/>
              <a:buNone/>
              <a:tabLst/>
              <a:defRPr/>
            </a:pPr>
            <a:fld id="{2A9B3AE1-2B6A-4ACA-8FBD-D100A529A7AD}" type="slidenum">
              <a:rPr kumimoji="0" lang="en-US" sz="1200" b="0" i="0" u="none" strike="noStrike" kern="1200" cap="none" spc="0" normalizeH="0" baseline="0" noProof="0" smtClean="0">
                <a:ln>
                  <a:noFill/>
                </a:ln>
                <a:solidFill>
                  <a:srgbClr val="FFFFFF"/>
                </a:solidFill>
                <a:effectLst/>
                <a:uLnTx/>
                <a:uFillTx/>
                <a:latin typeface="Arial Black" charset="0"/>
                <a:ea typeface="ＭＳ Ｐゴシック" charset="-128"/>
              </a:rPr>
              <a:pPr marL="0" marR="0" lvl="0" indent="0" algn="r" defTabSz="457200" rtl="0" eaLnBrk="1" fontAlgn="base" latinLnBrk="0" hangingPunct="1">
                <a:lnSpc>
                  <a:spcPct val="100000"/>
                </a:lnSpc>
                <a:spcBef>
                  <a:spcPct val="0"/>
                </a:spcBef>
                <a:spcAft>
                  <a:spcPct val="0"/>
                </a:spcAft>
                <a:buClrTx/>
                <a:buSzTx/>
                <a:buFontTx/>
                <a:buNone/>
                <a:tabLst/>
                <a:defRPr/>
              </a:pPr>
              <a:t>15</a:t>
            </a:fld>
            <a:endParaRPr kumimoji="0" lang="en-US" sz="1200" b="0" i="0" u="none" strike="noStrike" kern="1200" cap="none" spc="0" normalizeH="0" baseline="0" noProof="0">
              <a:ln>
                <a:noFill/>
              </a:ln>
              <a:solidFill>
                <a:srgbClr val="FFFFFF"/>
              </a:solidFill>
              <a:effectLst/>
              <a:uLnTx/>
              <a:uFillTx/>
              <a:latin typeface="Arial Black" charset="0"/>
              <a:ea typeface="ＭＳ Ｐゴシック" charset="-128"/>
            </a:endParaRPr>
          </a:p>
        </p:txBody>
      </p:sp>
    </p:spTree>
    <p:extLst>
      <p:ext uri="{BB962C8B-B14F-4D97-AF65-F5344CB8AC3E}">
        <p14:creationId xmlns:p14="http://schemas.microsoft.com/office/powerpoint/2010/main" val="126932625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10%</a:t>
            </a:r>
          </a:p>
          <a:p>
            <a:r>
              <a:rPr lang="en-US" dirty="0"/>
              <a:t>35%</a:t>
            </a:r>
          </a:p>
          <a:p>
            <a:r>
              <a:rPr lang="en-US"/>
              <a:t>65%</a:t>
            </a:r>
          </a:p>
        </p:txBody>
      </p:sp>
      <p:sp>
        <p:nvSpPr>
          <p:cNvPr id="4" name="Slide Number Placeholder 3"/>
          <p:cNvSpPr>
            <a:spLocks noGrp="1"/>
          </p:cNvSpPr>
          <p:nvPr>
            <p:ph type="sldNum" sz="quarter" idx="10"/>
          </p:nvPr>
        </p:nvSpPr>
        <p:spPr/>
        <p:txBody>
          <a:bodyPr/>
          <a:lstStyle/>
          <a:p>
            <a:pPr marL="0" marR="0" lvl="0" indent="0" algn="r" defTabSz="457200" rtl="0" eaLnBrk="1" fontAlgn="base" latinLnBrk="0" hangingPunct="1">
              <a:lnSpc>
                <a:spcPct val="100000"/>
              </a:lnSpc>
              <a:spcBef>
                <a:spcPct val="0"/>
              </a:spcBef>
              <a:spcAft>
                <a:spcPct val="0"/>
              </a:spcAft>
              <a:buClrTx/>
              <a:buSzTx/>
              <a:buFontTx/>
              <a:buNone/>
              <a:tabLst/>
              <a:defRPr/>
            </a:pPr>
            <a:fld id="{2A9B3AE1-2B6A-4ACA-8FBD-D100A529A7AD}" type="slidenum">
              <a:rPr kumimoji="0" lang="en-US" sz="1200" b="0" i="0" u="none" strike="noStrike" kern="1200" cap="none" spc="0" normalizeH="0" baseline="0" noProof="0" smtClean="0">
                <a:ln>
                  <a:noFill/>
                </a:ln>
                <a:solidFill>
                  <a:srgbClr val="FFFFFF"/>
                </a:solidFill>
                <a:effectLst/>
                <a:uLnTx/>
                <a:uFillTx/>
                <a:latin typeface="Arial Black" charset="0"/>
                <a:ea typeface="ＭＳ Ｐゴシック" charset="-128"/>
              </a:rPr>
              <a:pPr marL="0" marR="0" lvl="0" indent="0" algn="r" defTabSz="457200" rtl="0" eaLnBrk="1" fontAlgn="base" latinLnBrk="0" hangingPunct="1">
                <a:lnSpc>
                  <a:spcPct val="100000"/>
                </a:lnSpc>
                <a:spcBef>
                  <a:spcPct val="0"/>
                </a:spcBef>
                <a:spcAft>
                  <a:spcPct val="0"/>
                </a:spcAft>
                <a:buClrTx/>
                <a:buSzTx/>
                <a:buFontTx/>
                <a:buNone/>
                <a:tabLst/>
                <a:defRPr/>
              </a:pPr>
              <a:t>16</a:t>
            </a:fld>
            <a:endParaRPr kumimoji="0" lang="en-US" sz="1200" b="0" i="0" u="none" strike="noStrike" kern="1200" cap="none" spc="0" normalizeH="0" baseline="0" noProof="0">
              <a:ln>
                <a:noFill/>
              </a:ln>
              <a:solidFill>
                <a:srgbClr val="FFFFFF"/>
              </a:solidFill>
              <a:effectLst/>
              <a:uLnTx/>
              <a:uFillTx/>
              <a:latin typeface="Arial Black" charset="0"/>
              <a:ea typeface="ＭＳ Ｐゴシック" charset="-128"/>
            </a:endParaRPr>
          </a:p>
        </p:txBody>
      </p:sp>
    </p:spTree>
    <p:extLst>
      <p:ext uri="{BB962C8B-B14F-4D97-AF65-F5344CB8AC3E}">
        <p14:creationId xmlns:p14="http://schemas.microsoft.com/office/powerpoint/2010/main" val="126932625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Placeholder 2"/>
          <p:cNvSpPr>
            <a:spLocks noGrp="1" noRot="1" noChangeAspect="1" noChangeArrowheads="1" noTextEdit="1"/>
          </p:cNvSpPr>
          <p:nvPr>
            <p:ph type="sldImg"/>
          </p:nvPr>
        </p:nvSpPr>
        <p:spPr>
          <a:ln/>
        </p:spPr>
      </p:sp>
      <p:sp>
        <p:nvSpPr>
          <p:cNvPr id="72707" name="Placeholder 3"/>
          <p:cNvSpPr>
            <a:spLocks noGrp="1" noChangeArrowheads="1"/>
          </p:cNvSpPr>
          <p:nvPr>
            <p:ph type="body" idx="1"/>
          </p:nvPr>
        </p:nvSpPr>
        <p:spPr/>
        <p:txBody>
          <a:bodyPr/>
          <a:lstStyle/>
          <a:p>
            <a:pPr algn="ctr"/>
            <a:endParaRPr lang="en-US" sz="1200" dirty="0">
              <a:solidFill>
                <a:srgbClr val="000000"/>
              </a:solidFill>
            </a:endParaRPr>
          </a:p>
          <a:p>
            <a:pPr marL="0" marR="0" indent="0" algn="l" defTabSz="457200" rtl="0" eaLnBrk="1" fontAlgn="base" latinLnBrk="0" hangingPunct="1">
              <a:lnSpc>
                <a:spcPct val="100000"/>
              </a:lnSpc>
              <a:spcBef>
                <a:spcPct val="30000"/>
              </a:spcBef>
              <a:spcAft>
                <a:spcPct val="0"/>
              </a:spcAft>
              <a:buClrTx/>
              <a:buSzTx/>
              <a:buFontTx/>
              <a:buNone/>
              <a:tabLst/>
              <a:defRPr/>
            </a:pPr>
            <a:endParaRPr lang="en-US" dirty="0"/>
          </a:p>
          <a:p>
            <a:endParaRPr lang="en-US" dirty="0"/>
          </a:p>
          <a:p>
            <a:endParaRPr lang="en-US"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457200" rtl="0" eaLnBrk="1" fontAlgn="base" latinLnBrk="0" hangingPunct="1">
              <a:lnSpc>
                <a:spcPct val="100000"/>
              </a:lnSpc>
              <a:spcBef>
                <a:spcPct val="0"/>
              </a:spcBef>
              <a:spcAft>
                <a:spcPct val="0"/>
              </a:spcAft>
              <a:buClrTx/>
              <a:buSzTx/>
              <a:buFontTx/>
              <a:buNone/>
              <a:tabLst/>
              <a:defRPr/>
            </a:pPr>
            <a:fld id="{2A9B3AE1-2B6A-4ACA-8FBD-D100A529A7AD}" type="slidenum">
              <a:rPr kumimoji="0" lang="en-US" sz="1200" b="0" i="0" u="none" strike="noStrike" kern="1200" cap="none" spc="0" normalizeH="0" baseline="0" noProof="0" smtClean="0">
                <a:ln>
                  <a:noFill/>
                </a:ln>
                <a:solidFill>
                  <a:srgbClr val="FFFFFF"/>
                </a:solidFill>
                <a:effectLst/>
                <a:uLnTx/>
                <a:uFillTx/>
                <a:latin typeface="Arial Black" charset="0"/>
                <a:ea typeface="ＭＳ Ｐゴシック" charset="-128"/>
              </a:rPr>
              <a:pPr marL="0" marR="0" lvl="0" indent="0" algn="r" defTabSz="457200" rtl="0" eaLnBrk="1" fontAlgn="base" latinLnBrk="0" hangingPunct="1">
                <a:lnSpc>
                  <a:spcPct val="100000"/>
                </a:lnSpc>
                <a:spcBef>
                  <a:spcPct val="0"/>
                </a:spcBef>
                <a:spcAft>
                  <a:spcPct val="0"/>
                </a:spcAft>
                <a:buClrTx/>
                <a:buSzTx/>
                <a:buFontTx/>
                <a:buNone/>
                <a:tabLst/>
                <a:defRPr/>
              </a:pPr>
              <a:t>18</a:t>
            </a:fld>
            <a:endParaRPr kumimoji="0" lang="en-US" sz="1200" b="0" i="0" u="none" strike="noStrike" kern="1200" cap="none" spc="0" normalizeH="0" baseline="0" noProof="0">
              <a:ln>
                <a:noFill/>
              </a:ln>
              <a:solidFill>
                <a:srgbClr val="FFFFFF"/>
              </a:solidFill>
              <a:effectLst/>
              <a:uLnTx/>
              <a:uFillTx/>
              <a:latin typeface="Arial Black" charset="0"/>
              <a:ea typeface="ＭＳ Ｐゴシック" charset="-128"/>
            </a:endParaRPr>
          </a:p>
        </p:txBody>
      </p:sp>
    </p:spTree>
    <p:extLst>
      <p:ext uri="{BB962C8B-B14F-4D97-AF65-F5344CB8AC3E}">
        <p14:creationId xmlns:p14="http://schemas.microsoft.com/office/powerpoint/2010/main" val="127527908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Placeholder 2"/>
          <p:cNvSpPr>
            <a:spLocks noGrp="1" noRot="1" noChangeAspect="1" noChangeArrowheads="1" noTextEdit="1"/>
          </p:cNvSpPr>
          <p:nvPr>
            <p:ph type="sldImg"/>
          </p:nvPr>
        </p:nvSpPr>
        <p:spPr>
          <a:ln/>
        </p:spPr>
      </p:sp>
      <p:sp>
        <p:nvSpPr>
          <p:cNvPr id="72707" name="Placeholder 3"/>
          <p:cNvSpPr>
            <a:spLocks noGrp="1" noChangeArrowheads="1"/>
          </p:cNvSpPr>
          <p:nvPr>
            <p:ph type="body" idx="1"/>
          </p:nvPr>
        </p:nvSpPr>
        <p:spPr/>
        <p:txBody>
          <a:bodyPr/>
          <a:lstStyle/>
          <a:p>
            <a:pPr algn="l"/>
            <a:r>
              <a:rPr lang="en-US" sz="1200" dirty="0">
                <a:solidFill>
                  <a:srgbClr val="000000"/>
                </a:solidFill>
              </a:rPr>
              <a:t>If you use a belt and suspenders system, if</a:t>
            </a:r>
            <a:r>
              <a:rPr lang="en-US" sz="1200" baseline="0" dirty="0">
                <a:solidFill>
                  <a:srgbClr val="000000"/>
                </a:solidFill>
              </a:rPr>
              <a:t> one breaks, the other one will save you.</a:t>
            </a:r>
            <a:endParaRPr lang="en-US" sz="1200" dirty="0">
              <a:solidFill>
                <a:srgbClr val="000000"/>
              </a:solidFill>
            </a:endParaRPr>
          </a:p>
          <a:p>
            <a:pPr marL="0" marR="0" indent="0" algn="l" defTabSz="457200" rtl="0" eaLnBrk="1" fontAlgn="base" latinLnBrk="0" hangingPunct="1">
              <a:lnSpc>
                <a:spcPct val="100000"/>
              </a:lnSpc>
              <a:spcBef>
                <a:spcPct val="30000"/>
              </a:spcBef>
              <a:spcAft>
                <a:spcPct val="0"/>
              </a:spcAft>
              <a:buClrTx/>
              <a:buSzTx/>
              <a:buFontTx/>
              <a:buNone/>
              <a:tabLst/>
              <a:defRPr/>
            </a:pPr>
            <a:endParaRPr lang="en-US" dirty="0"/>
          </a:p>
          <a:p>
            <a:endParaRPr lang="en-US" dirty="0"/>
          </a:p>
          <a:p>
            <a:endParaRPr lang="en-US"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Placeholder 2"/>
          <p:cNvSpPr>
            <a:spLocks noGrp="1" noRot="1" noChangeAspect="1" noChangeArrowheads="1" noTextEdit="1"/>
          </p:cNvSpPr>
          <p:nvPr>
            <p:ph type="sldImg"/>
          </p:nvPr>
        </p:nvSpPr>
        <p:spPr>
          <a:ln/>
        </p:spPr>
      </p:sp>
      <p:sp>
        <p:nvSpPr>
          <p:cNvPr id="72707" name="Placeholder 3"/>
          <p:cNvSpPr>
            <a:spLocks noGrp="1" noChangeArrowheads="1"/>
          </p:cNvSpPr>
          <p:nvPr>
            <p:ph type="body" idx="1"/>
          </p:nvPr>
        </p:nvSpPr>
        <p:spPr/>
        <p:txBody>
          <a:bodyPr/>
          <a:lstStyle/>
          <a:p>
            <a:pPr algn="ctr"/>
            <a:endParaRPr lang="en-US" sz="1200" dirty="0">
              <a:solidFill>
                <a:srgbClr val="000000"/>
              </a:solidFill>
            </a:endParaRPr>
          </a:p>
          <a:p>
            <a:pPr marL="0" marR="0" indent="0" algn="l" defTabSz="457200" rtl="0" eaLnBrk="1" fontAlgn="base" latinLnBrk="0" hangingPunct="1">
              <a:lnSpc>
                <a:spcPct val="100000"/>
              </a:lnSpc>
              <a:spcBef>
                <a:spcPct val="30000"/>
              </a:spcBef>
              <a:spcAft>
                <a:spcPct val="0"/>
              </a:spcAft>
              <a:buClrTx/>
              <a:buSzTx/>
              <a:buFontTx/>
              <a:buNone/>
              <a:tabLst/>
              <a:defRPr/>
            </a:pPr>
            <a:endParaRPr lang="en-US" dirty="0"/>
          </a:p>
          <a:p>
            <a:endParaRPr lang="en-US" dirty="0"/>
          </a:p>
          <a:p>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Placeholder 2"/>
          <p:cNvSpPr>
            <a:spLocks noGrp="1" noRot="1" noChangeAspect="1" noChangeArrowheads="1" noTextEdit="1"/>
          </p:cNvSpPr>
          <p:nvPr>
            <p:ph type="sldImg"/>
          </p:nvPr>
        </p:nvSpPr>
        <p:spPr>
          <a:ln/>
        </p:spPr>
      </p:sp>
      <p:sp>
        <p:nvSpPr>
          <p:cNvPr id="72707" name="Placeholder 3"/>
          <p:cNvSpPr>
            <a:spLocks noGrp="1" noChangeArrowheads="1"/>
          </p:cNvSpPr>
          <p:nvPr>
            <p:ph type="body" idx="1"/>
          </p:nvPr>
        </p:nvSpPr>
        <p:spPr/>
        <p:txBody>
          <a:bodyPr/>
          <a:lstStyle/>
          <a:p>
            <a:pPr>
              <a:lnSpc>
                <a:spcPct val="90000"/>
              </a:lnSpc>
            </a:pPr>
            <a:r>
              <a:rPr lang="en-US" dirty="0"/>
              <a:t>Has elements of a scientific paper published in scientific journal, It is a mini scientific paper presented orally, not a reading of the paper. </a:t>
            </a:r>
          </a:p>
          <a:p>
            <a:pPr>
              <a:lnSpc>
                <a:spcPct val="90000"/>
              </a:lnSpc>
            </a:pPr>
            <a:endParaRPr lang="en-US" dirty="0"/>
          </a:p>
          <a:p>
            <a:r>
              <a:rPr lang="en-US" dirty="0"/>
              <a:t>These are the elements to include.</a:t>
            </a:r>
            <a:r>
              <a:rPr lang="en-US" baseline="0" dirty="0"/>
              <a:t> R</a:t>
            </a:r>
            <a:r>
              <a:rPr lang="en-US" dirty="0"/>
              <a:t>emember to make them visual wherever possible.</a:t>
            </a:r>
            <a:r>
              <a:rPr lang="en-US" baseline="0" dirty="0"/>
              <a:t> Make choices based on what will improve the effectiveness of your communication.</a:t>
            </a:r>
            <a:endParaRPr lang="en-US"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457200" rtl="0" eaLnBrk="1" fontAlgn="base" latinLnBrk="0" hangingPunct="1">
              <a:lnSpc>
                <a:spcPct val="100000"/>
              </a:lnSpc>
              <a:spcBef>
                <a:spcPct val="0"/>
              </a:spcBef>
              <a:spcAft>
                <a:spcPct val="0"/>
              </a:spcAft>
              <a:buClrTx/>
              <a:buSzTx/>
              <a:buFontTx/>
              <a:buNone/>
              <a:tabLst/>
              <a:defRPr/>
            </a:pPr>
            <a:fld id="{2A9B3AE1-2B6A-4ACA-8FBD-D100A529A7AD}" type="slidenum">
              <a:rPr kumimoji="0" lang="en-US" sz="1200" b="0" i="0" u="none" strike="noStrike" kern="1200" cap="none" spc="0" normalizeH="0" baseline="0" noProof="0" smtClean="0">
                <a:ln>
                  <a:noFill/>
                </a:ln>
                <a:solidFill>
                  <a:srgbClr val="FFFFFF"/>
                </a:solidFill>
                <a:effectLst/>
                <a:uLnTx/>
                <a:uFillTx/>
                <a:latin typeface="Arial Black" charset="0"/>
                <a:ea typeface="ＭＳ Ｐゴシック" charset="-128"/>
              </a:rPr>
              <a:pPr marL="0" marR="0" lvl="0" indent="0" algn="r" defTabSz="457200" rtl="0" eaLnBrk="1" fontAlgn="base" latinLnBrk="0" hangingPunct="1">
                <a:lnSpc>
                  <a:spcPct val="100000"/>
                </a:lnSpc>
                <a:spcBef>
                  <a:spcPct val="0"/>
                </a:spcBef>
                <a:spcAft>
                  <a:spcPct val="0"/>
                </a:spcAft>
                <a:buClrTx/>
                <a:buSzTx/>
                <a:buFontTx/>
                <a:buNone/>
                <a:tabLst/>
                <a:defRPr/>
              </a:pPr>
              <a:t>21</a:t>
            </a:fld>
            <a:endParaRPr kumimoji="0" lang="en-US" sz="1200" b="0" i="0" u="none" strike="noStrike" kern="1200" cap="none" spc="0" normalizeH="0" baseline="0" noProof="0">
              <a:ln>
                <a:noFill/>
              </a:ln>
              <a:solidFill>
                <a:srgbClr val="FFFFFF"/>
              </a:solidFill>
              <a:effectLst/>
              <a:uLnTx/>
              <a:uFillTx/>
              <a:latin typeface="Arial Black" charset="0"/>
              <a:ea typeface="ＭＳ Ｐゴシック" charset="-128"/>
            </a:endParaRPr>
          </a:p>
        </p:txBody>
      </p:sp>
    </p:spTree>
    <p:extLst>
      <p:ext uri="{BB962C8B-B14F-4D97-AF65-F5344CB8AC3E}">
        <p14:creationId xmlns:p14="http://schemas.microsoft.com/office/powerpoint/2010/main" val="148727472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Placeholder 2"/>
          <p:cNvSpPr>
            <a:spLocks noGrp="1" noRot="1" noChangeAspect="1" noChangeArrowheads="1" noTextEdit="1"/>
          </p:cNvSpPr>
          <p:nvPr>
            <p:ph type="sldImg"/>
          </p:nvPr>
        </p:nvSpPr>
        <p:spPr>
          <a:ln/>
        </p:spPr>
      </p:sp>
      <p:sp>
        <p:nvSpPr>
          <p:cNvPr id="72707" name="Placeholder 3"/>
          <p:cNvSpPr>
            <a:spLocks noGrp="1" noChangeArrowheads="1"/>
          </p:cNvSpPr>
          <p:nvPr>
            <p:ph type="body" idx="1"/>
          </p:nvPr>
        </p:nvSpPr>
        <p:spPr/>
        <p:txBody>
          <a:bodyPr/>
          <a:lstStyle/>
          <a:p>
            <a:pPr algn="l"/>
            <a:r>
              <a:rPr lang="en-US" sz="1200" baseline="0" dirty="0">
                <a:solidFill>
                  <a:srgbClr val="000000"/>
                </a:solidFill>
              </a:rPr>
              <a:t>Graphics come in two major categories: raster and vector.</a:t>
            </a:r>
          </a:p>
          <a:p>
            <a:pPr algn="l"/>
            <a:endParaRPr lang="en-US" sz="1200" baseline="0" dirty="0">
              <a:solidFill>
                <a:srgbClr val="000000"/>
              </a:solidFill>
            </a:endParaRPr>
          </a:p>
          <a:p>
            <a:pPr algn="l"/>
            <a:r>
              <a:rPr lang="en-US" sz="1200" baseline="0" dirty="0">
                <a:solidFill>
                  <a:srgbClr val="000000"/>
                </a:solidFill>
              </a:rPr>
              <a:t>Raster graphics (also called bitmaps) are built out of tiny squares called pixels. Raster graphics come from digital cameras, scanners, and screen captures. Raster graphics are good for photographic images.</a:t>
            </a:r>
          </a:p>
          <a:p>
            <a:pPr algn="l"/>
            <a:endParaRPr lang="en-US" sz="1200" baseline="0" dirty="0">
              <a:solidFill>
                <a:srgbClr val="000000"/>
              </a:solidFill>
            </a:endParaRPr>
          </a:p>
          <a:p>
            <a:pPr algn="l"/>
            <a:r>
              <a:rPr lang="en-US" sz="1200" dirty="0">
                <a:solidFill>
                  <a:srgbClr val="000000"/>
                </a:solidFill>
              </a:rPr>
              <a:t>Vector</a:t>
            </a:r>
            <a:r>
              <a:rPr lang="en-US" sz="1200" baseline="0" dirty="0">
                <a:solidFill>
                  <a:srgbClr val="000000"/>
                </a:solidFill>
              </a:rPr>
              <a:t> graphics are built out of points and lines. Vector graphics can be made larger without pixelating like raster graphics will do when you try to make them larger. Vector graphics tend to be smaller files and are good for illustrations.</a:t>
            </a:r>
            <a:endParaRPr lang="en-US" sz="1200" dirty="0">
              <a:solidFill>
                <a:srgbClr val="000000"/>
              </a:solidFill>
            </a:endParaRPr>
          </a:p>
          <a:p>
            <a:pPr algn="l"/>
            <a:endParaRPr lang="en-US" sz="1200" dirty="0">
              <a:solidFill>
                <a:srgbClr val="000000"/>
              </a:solidFill>
            </a:endParaRPr>
          </a:p>
          <a:p>
            <a:pPr algn="l"/>
            <a:r>
              <a:rPr lang="en-US" sz="1200" dirty="0">
                <a:solidFill>
                  <a:srgbClr val="000000"/>
                </a:solidFill>
              </a:rPr>
              <a:t>If you take your files to</a:t>
            </a:r>
            <a:r>
              <a:rPr lang="en-US" sz="1200" baseline="0" dirty="0">
                <a:solidFill>
                  <a:srgbClr val="000000"/>
                </a:solidFill>
              </a:rPr>
              <a:t> a printer, they will let you know what format they need your files to be in. Be sure to work with them early on. The most common file formats that will be requested are TIFF, EPS, and PDF.</a:t>
            </a:r>
          </a:p>
          <a:p>
            <a:pPr algn="l"/>
            <a:endParaRPr lang="en-US" sz="1200" baseline="0" dirty="0">
              <a:solidFill>
                <a:srgbClr val="000000"/>
              </a:solidFill>
            </a:endParaRPr>
          </a:p>
          <a:p>
            <a:pPr algn="l"/>
            <a:r>
              <a:rPr lang="en-US" sz="1200" baseline="0" dirty="0">
                <a:solidFill>
                  <a:srgbClr val="000000"/>
                </a:solidFill>
              </a:rPr>
              <a:t>The file resolution needs to be higher when printing that when displaying on a screen. 72 dpi (dots per inch) is fine for display on a screen, but you will need 150-300 dpi to result in a good quality printed page. </a:t>
            </a:r>
            <a:endParaRPr lang="en-US" sz="1200" dirty="0">
              <a:solidFill>
                <a:srgbClr val="000000"/>
              </a:solidFill>
            </a:endParaRPr>
          </a:p>
          <a:p>
            <a:pPr algn="l"/>
            <a:endParaRPr lang="en-US" sz="1200" dirty="0">
              <a:solidFill>
                <a:srgbClr val="000000"/>
              </a:solidFill>
            </a:endParaRPr>
          </a:p>
          <a:p>
            <a:pPr algn="l"/>
            <a:r>
              <a:rPr lang="en-US" sz="1200" baseline="0" dirty="0">
                <a:solidFill>
                  <a:srgbClr val="000000"/>
                </a:solidFill>
              </a:rPr>
              <a:t>For more details, see </a:t>
            </a:r>
            <a:r>
              <a:rPr lang="en-US" sz="1200" dirty="0">
                <a:solidFill>
                  <a:srgbClr val="000000"/>
                </a:solidFill>
              </a:rPr>
              <a:t>http://www.peachpit.com/articles/article.aspx?p=703794 and http://www.siteimpulse.com/blogen/raster-vs-vector-graphics-and-graphic-file-formats/</a:t>
            </a: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457200" rtl="0" eaLnBrk="1" fontAlgn="base" latinLnBrk="0" hangingPunct="1">
              <a:lnSpc>
                <a:spcPct val="100000"/>
              </a:lnSpc>
              <a:spcBef>
                <a:spcPct val="0"/>
              </a:spcBef>
              <a:spcAft>
                <a:spcPct val="0"/>
              </a:spcAft>
              <a:buClrTx/>
              <a:buSzTx/>
              <a:buFontTx/>
              <a:buNone/>
              <a:tabLst/>
              <a:defRPr/>
            </a:pPr>
            <a:fld id="{2A9B3AE1-2B6A-4ACA-8FBD-D100A529A7AD}" type="slidenum">
              <a:rPr kumimoji="0" lang="en-US" sz="1200" b="0" i="0" u="none" strike="noStrike" kern="1200" cap="none" spc="0" normalizeH="0" baseline="0" noProof="0" smtClean="0">
                <a:ln>
                  <a:noFill/>
                </a:ln>
                <a:solidFill>
                  <a:srgbClr val="FFFFFF"/>
                </a:solidFill>
                <a:effectLst/>
                <a:uLnTx/>
                <a:uFillTx/>
                <a:latin typeface="Arial Black" charset="0"/>
                <a:ea typeface="ＭＳ Ｐゴシック" charset="-128"/>
              </a:rPr>
              <a:pPr marL="0" marR="0" lvl="0" indent="0" algn="r" defTabSz="457200" rtl="0" eaLnBrk="1" fontAlgn="base" latinLnBrk="0" hangingPunct="1">
                <a:lnSpc>
                  <a:spcPct val="100000"/>
                </a:lnSpc>
                <a:spcBef>
                  <a:spcPct val="0"/>
                </a:spcBef>
                <a:spcAft>
                  <a:spcPct val="0"/>
                </a:spcAft>
                <a:buClrTx/>
                <a:buSzTx/>
                <a:buFontTx/>
                <a:buNone/>
                <a:tabLst/>
                <a:defRPr/>
              </a:pPr>
              <a:t>23</a:t>
            </a:fld>
            <a:endParaRPr kumimoji="0" lang="en-US" sz="1200" b="0" i="0" u="none" strike="noStrike" kern="1200" cap="none" spc="0" normalizeH="0" baseline="0" noProof="0">
              <a:ln>
                <a:noFill/>
              </a:ln>
              <a:solidFill>
                <a:srgbClr val="FFFFFF"/>
              </a:solidFill>
              <a:effectLst/>
              <a:uLnTx/>
              <a:uFillTx/>
              <a:latin typeface="Arial Black" charset="0"/>
              <a:ea typeface="ＭＳ Ｐゴシック" charset="-128"/>
            </a:endParaRPr>
          </a:p>
        </p:txBody>
      </p:sp>
    </p:spTree>
    <p:extLst>
      <p:ext uri="{BB962C8B-B14F-4D97-AF65-F5344CB8AC3E}">
        <p14:creationId xmlns:p14="http://schemas.microsoft.com/office/powerpoint/2010/main" val="65301574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Placeholder 2"/>
          <p:cNvSpPr>
            <a:spLocks noGrp="1" noRot="1" noChangeAspect="1" noChangeArrowheads="1" noTextEdit="1"/>
          </p:cNvSpPr>
          <p:nvPr>
            <p:ph type="sldImg"/>
          </p:nvPr>
        </p:nvSpPr>
        <p:spPr>
          <a:ln/>
        </p:spPr>
      </p:sp>
      <p:sp>
        <p:nvSpPr>
          <p:cNvPr id="72707" name="Placeholder 3"/>
          <p:cNvSpPr>
            <a:spLocks noGrp="1" noChangeArrowheads="1"/>
          </p:cNvSpPr>
          <p:nvPr>
            <p:ph type="body" idx="1"/>
          </p:nvPr>
        </p:nvSpPr>
        <p:spPr/>
        <p:txBody>
          <a:bodyPr/>
          <a:lstStyle/>
          <a:p>
            <a:pPr algn="l"/>
            <a:endParaRPr lang="en-US" sz="1200" dirty="0">
              <a:solidFill>
                <a:srgbClr val="000000"/>
              </a:solidFill>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457200" rtl="0" eaLnBrk="1" fontAlgn="base" latinLnBrk="0" hangingPunct="1">
              <a:lnSpc>
                <a:spcPct val="100000"/>
              </a:lnSpc>
              <a:spcBef>
                <a:spcPct val="0"/>
              </a:spcBef>
              <a:spcAft>
                <a:spcPct val="0"/>
              </a:spcAft>
              <a:buClrTx/>
              <a:buSzTx/>
              <a:buFontTx/>
              <a:buNone/>
              <a:tabLst/>
              <a:defRPr/>
            </a:pPr>
            <a:fld id="{2A9B3AE1-2B6A-4ACA-8FBD-D100A529A7AD}" type="slidenum">
              <a:rPr kumimoji="0" lang="en-US" sz="1200" b="0" i="0" u="none" strike="noStrike" kern="1200" cap="none" spc="0" normalizeH="0" baseline="0" noProof="0" smtClean="0">
                <a:ln>
                  <a:noFill/>
                </a:ln>
                <a:solidFill>
                  <a:srgbClr val="FFFFFF"/>
                </a:solidFill>
                <a:effectLst/>
                <a:uLnTx/>
                <a:uFillTx/>
                <a:latin typeface="Arial Black" charset="0"/>
                <a:ea typeface="ＭＳ Ｐゴシック" charset="-128"/>
              </a:rPr>
              <a:pPr marL="0" marR="0" lvl="0" indent="0" algn="r" defTabSz="457200" rtl="0" eaLnBrk="1" fontAlgn="base" latinLnBrk="0" hangingPunct="1">
                <a:lnSpc>
                  <a:spcPct val="100000"/>
                </a:lnSpc>
                <a:spcBef>
                  <a:spcPct val="0"/>
                </a:spcBef>
                <a:spcAft>
                  <a:spcPct val="0"/>
                </a:spcAft>
                <a:buClrTx/>
                <a:buSzTx/>
                <a:buFontTx/>
                <a:buNone/>
                <a:tabLst/>
                <a:defRPr/>
              </a:pPr>
              <a:t>25</a:t>
            </a:fld>
            <a:endParaRPr kumimoji="0" lang="en-US" sz="1200" b="0" i="0" u="none" strike="noStrike" kern="1200" cap="none" spc="0" normalizeH="0" baseline="0" noProof="0">
              <a:ln>
                <a:noFill/>
              </a:ln>
              <a:solidFill>
                <a:srgbClr val="FFFFFF"/>
              </a:solidFill>
              <a:effectLst/>
              <a:uLnTx/>
              <a:uFillTx/>
              <a:latin typeface="Arial Black" charset="0"/>
              <a:ea typeface="ＭＳ Ｐゴシック" charset="-128"/>
            </a:endParaRPr>
          </a:p>
        </p:txBody>
      </p:sp>
    </p:spTree>
    <p:extLst>
      <p:ext uri="{BB962C8B-B14F-4D97-AF65-F5344CB8AC3E}">
        <p14:creationId xmlns:p14="http://schemas.microsoft.com/office/powerpoint/2010/main" val="194092287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Placeholder 2"/>
          <p:cNvSpPr>
            <a:spLocks noGrp="1" noRot="1" noChangeAspect="1" noChangeArrowheads="1" noTextEdit="1"/>
          </p:cNvSpPr>
          <p:nvPr>
            <p:ph type="sldImg"/>
          </p:nvPr>
        </p:nvSpPr>
        <p:spPr>
          <a:ln/>
        </p:spPr>
      </p:sp>
      <p:sp>
        <p:nvSpPr>
          <p:cNvPr id="72707" name="Placeholder 3"/>
          <p:cNvSpPr>
            <a:spLocks noGrp="1" noChangeArrowheads="1"/>
          </p:cNvSpPr>
          <p:nvPr>
            <p:ph type="body" idx="1"/>
          </p:nvPr>
        </p:nvSpPr>
        <p:spPr/>
        <p:txBody>
          <a:bodyPr/>
          <a:lstStyle/>
          <a:p>
            <a:pPr algn="l"/>
            <a:endParaRPr lang="en-US" sz="1200" dirty="0">
              <a:solidFill>
                <a:srgbClr val="000000"/>
              </a:solidFill>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Placeholder 2"/>
          <p:cNvSpPr>
            <a:spLocks noGrp="1" noRot="1" noChangeAspect="1" noChangeArrowheads="1" noTextEdit="1"/>
          </p:cNvSpPr>
          <p:nvPr>
            <p:ph type="sldImg"/>
          </p:nvPr>
        </p:nvSpPr>
        <p:spPr>
          <a:ln/>
        </p:spPr>
      </p:sp>
      <p:sp>
        <p:nvSpPr>
          <p:cNvPr id="72707" name="Placeholder 3"/>
          <p:cNvSpPr>
            <a:spLocks noGrp="1" noChangeArrowheads="1"/>
          </p:cNvSpPr>
          <p:nvPr>
            <p:ph type="body" idx="1"/>
          </p:nvPr>
        </p:nvSpPr>
        <p:spPr/>
        <p:txBody>
          <a:bodyPr/>
          <a:lstStyle/>
          <a:p>
            <a:pPr algn="l"/>
            <a:endParaRPr lang="en-US" sz="1200" dirty="0">
              <a:solidFill>
                <a:srgbClr val="000000"/>
              </a:solidFill>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Placeholder 2"/>
          <p:cNvSpPr>
            <a:spLocks noGrp="1" noRot="1" noChangeAspect="1" noChangeArrowheads="1" noTextEdit="1"/>
          </p:cNvSpPr>
          <p:nvPr>
            <p:ph type="sldImg"/>
          </p:nvPr>
        </p:nvSpPr>
        <p:spPr>
          <a:ln/>
        </p:spPr>
      </p:sp>
      <p:sp>
        <p:nvSpPr>
          <p:cNvPr id="72707" name="Placeholder 3"/>
          <p:cNvSpPr>
            <a:spLocks noGrp="1" noChangeArrowheads="1"/>
          </p:cNvSpPr>
          <p:nvPr>
            <p:ph type="body" idx="1"/>
          </p:nvPr>
        </p:nvSpPr>
        <p:spPr/>
        <p:txBody>
          <a:bodyPr/>
          <a:lstStyle/>
          <a:p>
            <a:pPr algn="l"/>
            <a:endParaRPr lang="en-US" sz="1200" dirty="0">
              <a:solidFill>
                <a:srgbClr val="000000"/>
              </a:solidFill>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hlinkClick r:id="rId3"/>
              </a:rPr>
              <a:t>http://www.writing.engr.psu.edu/presentations/speaking.pdf</a:t>
            </a:r>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base" latinLnBrk="0" hangingPunct="1">
              <a:lnSpc>
                <a:spcPct val="100000"/>
              </a:lnSpc>
              <a:spcBef>
                <a:spcPct val="0"/>
              </a:spcBef>
              <a:spcAft>
                <a:spcPct val="0"/>
              </a:spcAft>
              <a:buClrTx/>
              <a:buSzTx/>
              <a:buFontTx/>
              <a:buNone/>
              <a:tabLst/>
              <a:defRPr/>
            </a:pPr>
            <a:fld id="{2A9B3AE1-2B6A-4ACA-8FBD-D100A529A7AD}" type="slidenum">
              <a:rPr kumimoji="0" lang="en-US" sz="1200" b="0" i="0" u="none" strike="noStrike" kern="1200" cap="none" spc="0" normalizeH="0" baseline="0" noProof="0" smtClean="0">
                <a:ln>
                  <a:noFill/>
                </a:ln>
                <a:solidFill>
                  <a:srgbClr val="FFFFFF"/>
                </a:solidFill>
                <a:effectLst/>
                <a:uLnTx/>
                <a:uFillTx/>
                <a:latin typeface="Arial Black" charset="0"/>
                <a:ea typeface="ＭＳ Ｐゴシック" charset="-128"/>
              </a:rPr>
              <a:pPr marL="0" marR="0" lvl="0" indent="0" algn="r" defTabSz="457200" rtl="0" eaLnBrk="1" fontAlgn="base" latinLnBrk="0" hangingPunct="1">
                <a:lnSpc>
                  <a:spcPct val="100000"/>
                </a:lnSpc>
                <a:spcBef>
                  <a:spcPct val="0"/>
                </a:spcBef>
                <a:spcAft>
                  <a:spcPct val="0"/>
                </a:spcAft>
                <a:buClrTx/>
                <a:buSzTx/>
                <a:buFontTx/>
                <a:buNone/>
                <a:tabLst/>
                <a:defRPr/>
              </a:pPr>
              <a:t>29</a:t>
            </a:fld>
            <a:endParaRPr kumimoji="0" lang="en-US" sz="1200" b="0" i="0" u="none" strike="noStrike" kern="1200" cap="none" spc="0" normalizeH="0" baseline="0" noProof="0">
              <a:ln>
                <a:noFill/>
              </a:ln>
              <a:solidFill>
                <a:srgbClr val="FFFFFF"/>
              </a:solidFill>
              <a:effectLst/>
              <a:uLnTx/>
              <a:uFillTx/>
              <a:latin typeface="Arial Black" charset="0"/>
              <a:ea typeface="ＭＳ Ｐゴシック" charset="-128"/>
            </a:endParaRPr>
          </a:p>
        </p:txBody>
      </p:sp>
    </p:spTree>
    <p:extLst>
      <p:ext uri="{BB962C8B-B14F-4D97-AF65-F5344CB8AC3E}">
        <p14:creationId xmlns:p14="http://schemas.microsoft.com/office/powerpoint/2010/main" val="181158590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Placeholder 2"/>
          <p:cNvSpPr>
            <a:spLocks noGrp="1" noRot="1" noChangeAspect="1" noChangeArrowheads="1" noTextEdit="1"/>
          </p:cNvSpPr>
          <p:nvPr>
            <p:ph type="sldImg"/>
          </p:nvPr>
        </p:nvSpPr>
        <p:spPr>
          <a:ln/>
        </p:spPr>
      </p:sp>
      <p:sp>
        <p:nvSpPr>
          <p:cNvPr id="72707" name="Placeholder 3"/>
          <p:cNvSpPr>
            <a:spLocks noGrp="1" noChangeArrowheads="1"/>
          </p:cNvSpPr>
          <p:nvPr>
            <p:ph type="body" idx="1"/>
          </p:nvPr>
        </p:nvSpPr>
        <p:spPr/>
        <p:txBody>
          <a:bodyPr/>
          <a:lstStyle/>
          <a:p>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Placeholder 2"/>
          <p:cNvSpPr>
            <a:spLocks noGrp="1" noRot="1" noChangeAspect="1" noChangeArrowheads="1" noTextEdit="1"/>
          </p:cNvSpPr>
          <p:nvPr>
            <p:ph type="sldImg"/>
          </p:nvPr>
        </p:nvSpPr>
        <p:spPr>
          <a:ln/>
        </p:spPr>
      </p:sp>
      <p:sp>
        <p:nvSpPr>
          <p:cNvPr id="72707" name="Placeholder 3"/>
          <p:cNvSpPr>
            <a:spLocks noGrp="1" noChangeArrowheads="1"/>
          </p:cNvSpPr>
          <p:nvPr>
            <p:ph type="body" idx="1"/>
          </p:nvPr>
        </p:nvSpPr>
        <p:spPr/>
        <p:txBody>
          <a:bodyPr/>
          <a:lstStyle/>
          <a:p>
            <a:endParaRPr lang="en-US" dirty="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Calibri" charset="0"/>
                <a:ea typeface="ＭＳ Ｐゴシック" charset="-128"/>
                <a:cs typeface="ＭＳ Ｐゴシック" charset="-128"/>
              </a:rPr>
              <a:t>How many have seen or presented a scientific poster?</a:t>
            </a:r>
          </a:p>
          <a:p>
            <a:r>
              <a:rPr lang="en-US" sz="1200" kern="1200" dirty="0">
                <a:solidFill>
                  <a:schemeClr val="tx1"/>
                </a:solidFill>
                <a:effectLst/>
                <a:latin typeface="Calibri" charset="0"/>
                <a:ea typeface="ＭＳ Ｐゴシック" charset="-128"/>
                <a:cs typeface="ＭＳ Ｐゴシック" charset="-128"/>
              </a:rPr>
              <a:t>If you have seen someone’s poster, what catches your eye?</a:t>
            </a:r>
          </a:p>
          <a:p>
            <a:r>
              <a:rPr lang="en-US" sz="1200" kern="1200" dirty="0">
                <a:solidFill>
                  <a:schemeClr val="tx1"/>
                </a:solidFill>
                <a:effectLst/>
                <a:latin typeface="Calibri" charset="0"/>
                <a:ea typeface="ＭＳ Ｐゴシック" charset="-128"/>
                <a:cs typeface="ＭＳ Ｐゴシック" charset="-128"/>
              </a:rPr>
              <a:t>How are you going to catch someone’s eye?</a:t>
            </a:r>
          </a:p>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base" latinLnBrk="0" hangingPunct="1">
              <a:lnSpc>
                <a:spcPct val="100000"/>
              </a:lnSpc>
              <a:spcBef>
                <a:spcPct val="0"/>
              </a:spcBef>
              <a:spcAft>
                <a:spcPct val="0"/>
              </a:spcAft>
              <a:buClrTx/>
              <a:buSzTx/>
              <a:buFontTx/>
              <a:buNone/>
              <a:tabLst/>
              <a:defRPr/>
            </a:pPr>
            <a:fld id="{2A9B3AE1-2B6A-4ACA-8FBD-D100A529A7AD}" type="slidenum">
              <a:rPr kumimoji="0" lang="en-US" sz="1200" b="0" i="0" u="none" strike="noStrike" kern="1200" cap="none" spc="0" normalizeH="0" baseline="0" noProof="0" smtClean="0">
                <a:ln>
                  <a:noFill/>
                </a:ln>
                <a:solidFill>
                  <a:srgbClr val="FFFFFF"/>
                </a:solidFill>
                <a:effectLst/>
                <a:uLnTx/>
                <a:uFillTx/>
                <a:latin typeface="Arial Black" charset="0"/>
                <a:ea typeface="ＭＳ Ｐゴシック" charset="-128"/>
              </a:rPr>
              <a:pPr marL="0" marR="0" lvl="0" indent="0" algn="r" defTabSz="457200" rtl="0" eaLnBrk="1" fontAlgn="base" latinLnBrk="0" hangingPunct="1">
                <a:lnSpc>
                  <a:spcPct val="100000"/>
                </a:lnSpc>
                <a:spcBef>
                  <a:spcPct val="0"/>
                </a:spcBef>
                <a:spcAft>
                  <a:spcPct val="0"/>
                </a:spcAft>
                <a:buClrTx/>
                <a:buSzTx/>
                <a:buFontTx/>
                <a:buNone/>
                <a:tabLst/>
                <a:defRPr/>
              </a:pPr>
              <a:t>31</a:t>
            </a:fld>
            <a:endParaRPr kumimoji="0" lang="en-US" sz="1200" b="0" i="0" u="none" strike="noStrike" kern="1200" cap="none" spc="0" normalizeH="0" baseline="0" noProof="0">
              <a:ln>
                <a:noFill/>
              </a:ln>
              <a:solidFill>
                <a:srgbClr val="FFFFFF"/>
              </a:solidFill>
              <a:effectLst/>
              <a:uLnTx/>
              <a:uFillTx/>
              <a:latin typeface="Arial Black" charset="0"/>
              <a:ea typeface="ＭＳ Ｐゴシック" charset="-128"/>
            </a:endParaRPr>
          </a:p>
        </p:txBody>
      </p:sp>
    </p:spTree>
    <p:extLst>
      <p:ext uri="{BB962C8B-B14F-4D97-AF65-F5344CB8AC3E}">
        <p14:creationId xmlns:p14="http://schemas.microsoft.com/office/powerpoint/2010/main" val="92404991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charset="0"/>
                <a:ea typeface="ＭＳ Ｐゴシック" charset="0"/>
                <a:cs typeface="ＭＳ Ｐゴシック" charset="0"/>
              </a:defRPr>
            </a:lvl1pPr>
            <a:lvl2pPr marL="37931725" indent="-37474525">
              <a:defRPr sz="2400">
                <a:solidFill>
                  <a:schemeClr val="tx1"/>
                </a:solidFill>
                <a:latin typeface="Times" charset="0"/>
                <a:ea typeface="ＭＳ Ｐゴシック" charset="0"/>
              </a:defRPr>
            </a:lvl2pPr>
            <a:lvl3pPr>
              <a:defRPr sz="2400">
                <a:solidFill>
                  <a:schemeClr val="tx1"/>
                </a:solidFill>
                <a:latin typeface="Times" charset="0"/>
                <a:ea typeface="ＭＳ Ｐゴシック" charset="0"/>
              </a:defRPr>
            </a:lvl3pPr>
            <a:lvl4pPr>
              <a:defRPr sz="2400">
                <a:solidFill>
                  <a:schemeClr val="tx1"/>
                </a:solidFill>
                <a:latin typeface="Times" charset="0"/>
                <a:ea typeface="ＭＳ Ｐゴシック" charset="0"/>
              </a:defRPr>
            </a:lvl4pPr>
            <a:lvl5pPr>
              <a:defRPr sz="2400">
                <a:solidFill>
                  <a:schemeClr val="tx1"/>
                </a:solidFill>
                <a:latin typeface="Times" charset="0"/>
                <a:ea typeface="ＭＳ Ｐゴシック" charset="0"/>
              </a:defRPr>
            </a:lvl5pPr>
            <a:lvl6pPr marL="457200" eaLnBrk="0" fontAlgn="base" hangingPunct="0">
              <a:spcBef>
                <a:spcPct val="0"/>
              </a:spcBef>
              <a:spcAft>
                <a:spcPct val="0"/>
              </a:spcAft>
              <a:defRPr sz="2400">
                <a:solidFill>
                  <a:schemeClr val="tx1"/>
                </a:solidFill>
                <a:latin typeface="Times" charset="0"/>
                <a:ea typeface="ＭＳ Ｐゴシック" charset="0"/>
              </a:defRPr>
            </a:lvl6pPr>
            <a:lvl7pPr marL="914400" eaLnBrk="0" fontAlgn="base" hangingPunct="0">
              <a:spcBef>
                <a:spcPct val="0"/>
              </a:spcBef>
              <a:spcAft>
                <a:spcPct val="0"/>
              </a:spcAft>
              <a:defRPr sz="2400">
                <a:solidFill>
                  <a:schemeClr val="tx1"/>
                </a:solidFill>
                <a:latin typeface="Times" charset="0"/>
                <a:ea typeface="ＭＳ Ｐゴシック" charset="0"/>
              </a:defRPr>
            </a:lvl7pPr>
            <a:lvl8pPr marL="1371600" eaLnBrk="0" fontAlgn="base" hangingPunct="0">
              <a:spcBef>
                <a:spcPct val="0"/>
              </a:spcBef>
              <a:spcAft>
                <a:spcPct val="0"/>
              </a:spcAft>
              <a:defRPr sz="2400">
                <a:solidFill>
                  <a:schemeClr val="tx1"/>
                </a:solidFill>
                <a:latin typeface="Times" charset="0"/>
                <a:ea typeface="ＭＳ Ｐゴシック" charset="0"/>
              </a:defRPr>
            </a:lvl8pPr>
            <a:lvl9pPr marL="1828800" eaLnBrk="0" fontAlgn="base" hangingPunct="0">
              <a:spcBef>
                <a:spcPct val="0"/>
              </a:spcBef>
              <a:spcAft>
                <a:spcPct val="0"/>
              </a:spcAft>
              <a:defRPr sz="2400">
                <a:solidFill>
                  <a:schemeClr val="tx1"/>
                </a:solidFill>
                <a:latin typeface="Times" charset="0"/>
                <a:ea typeface="ＭＳ Ｐゴシック" charset="0"/>
              </a:defRPr>
            </a:lvl9pPr>
          </a:lstStyle>
          <a:p>
            <a:pPr marL="0" marR="0" lvl="0" indent="0" algn="r" defTabSz="457200" rtl="0" eaLnBrk="1" fontAlgn="base" latinLnBrk="0" hangingPunct="1">
              <a:lnSpc>
                <a:spcPct val="100000"/>
              </a:lnSpc>
              <a:spcBef>
                <a:spcPct val="0"/>
              </a:spcBef>
              <a:spcAft>
                <a:spcPct val="0"/>
              </a:spcAft>
              <a:buClrTx/>
              <a:buSzTx/>
              <a:buFontTx/>
              <a:buNone/>
              <a:tabLst/>
              <a:defRPr/>
            </a:pPr>
            <a:fld id="{C7BDA81F-1257-354F-8126-F779A1655EBE}" type="slidenum">
              <a:rPr kumimoji="0" lang="en-US" sz="1200" b="0" i="0" u="none" strike="noStrike" kern="1200" cap="none" spc="0" normalizeH="0" baseline="0" noProof="0">
                <a:ln>
                  <a:noFill/>
                </a:ln>
                <a:solidFill>
                  <a:srgbClr val="000000"/>
                </a:solidFill>
                <a:effectLst/>
                <a:uLnTx/>
                <a:uFillTx/>
                <a:latin typeface="Times" charset="0"/>
                <a:ea typeface="ＭＳ Ｐゴシック" charset="0"/>
              </a:rPr>
              <a:pPr marL="0" marR="0" lvl="0" indent="0" algn="r" defTabSz="457200" rtl="0" eaLnBrk="1" fontAlgn="base" latinLnBrk="0" hangingPunct="1">
                <a:lnSpc>
                  <a:spcPct val="100000"/>
                </a:lnSpc>
                <a:spcBef>
                  <a:spcPct val="0"/>
                </a:spcBef>
                <a:spcAft>
                  <a:spcPct val="0"/>
                </a:spcAft>
                <a:buClrTx/>
                <a:buSzTx/>
                <a:buFontTx/>
                <a:buNone/>
                <a:tabLst/>
                <a:defRPr/>
              </a:pPr>
              <a:t>32</a:t>
            </a:fld>
            <a:endParaRPr kumimoji="0" lang="en-US" sz="1200" b="0" i="0" u="none" strike="noStrike" kern="1200" cap="none" spc="0" normalizeH="0" baseline="0" noProof="0">
              <a:ln>
                <a:noFill/>
              </a:ln>
              <a:solidFill>
                <a:srgbClr val="000000"/>
              </a:solidFill>
              <a:effectLst/>
              <a:uLnTx/>
              <a:uFillTx/>
              <a:latin typeface="Times" charset="0"/>
              <a:ea typeface="ＭＳ Ｐゴシック" charset="0"/>
            </a:endParaRPr>
          </a:p>
        </p:txBody>
      </p:sp>
      <p:sp>
        <p:nvSpPr>
          <p:cNvPr id="25603" name="Rectangle 2"/>
          <p:cNvSpPr>
            <a:spLocks noGrp="1" noRot="1" noChangeAspect="1" noChangeArrowheads="1" noTextEdit="1"/>
          </p:cNvSpPr>
          <p:nvPr>
            <p:ph type="sldImg"/>
          </p:nvPr>
        </p:nvSpPr>
        <p:spPr>
          <a:ln/>
        </p:spPr>
      </p:sp>
      <p:sp>
        <p:nvSpPr>
          <p:cNvPr id="25604"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r>
              <a:rPr lang="en-US" sz="1600">
                <a:latin typeface="Times" charset="0"/>
                <a:ea typeface="ＭＳ Ｐゴシック" charset="0"/>
                <a:cs typeface="ＭＳ Ｐゴシック" charset="0"/>
              </a:rPr>
              <a:t>* Work done in collaboration with five graduate students in a special course</a:t>
            </a: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charset="0"/>
                <a:ea typeface="ＭＳ Ｐゴシック" charset="0"/>
                <a:cs typeface="ＭＳ Ｐゴシック" charset="0"/>
              </a:defRPr>
            </a:lvl1pPr>
            <a:lvl2pPr marL="37931725" indent="-37474525">
              <a:defRPr sz="2400">
                <a:solidFill>
                  <a:schemeClr val="tx1"/>
                </a:solidFill>
                <a:latin typeface="Times" charset="0"/>
                <a:ea typeface="ＭＳ Ｐゴシック" charset="0"/>
              </a:defRPr>
            </a:lvl2pPr>
            <a:lvl3pPr>
              <a:defRPr sz="2400">
                <a:solidFill>
                  <a:schemeClr val="tx1"/>
                </a:solidFill>
                <a:latin typeface="Times" charset="0"/>
                <a:ea typeface="ＭＳ Ｐゴシック" charset="0"/>
              </a:defRPr>
            </a:lvl3pPr>
            <a:lvl4pPr>
              <a:defRPr sz="2400">
                <a:solidFill>
                  <a:schemeClr val="tx1"/>
                </a:solidFill>
                <a:latin typeface="Times" charset="0"/>
                <a:ea typeface="ＭＳ Ｐゴシック" charset="0"/>
              </a:defRPr>
            </a:lvl4pPr>
            <a:lvl5pPr>
              <a:defRPr sz="2400">
                <a:solidFill>
                  <a:schemeClr val="tx1"/>
                </a:solidFill>
                <a:latin typeface="Times" charset="0"/>
                <a:ea typeface="ＭＳ Ｐゴシック" charset="0"/>
              </a:defRPr>
            </a:lvl5pPr>
            <a:lvl6pPr marL="457200" eaLnBrk="0" fontAlgn="base" hangingPunct="0">
              <a:spcBef>
                <a:spcPct val="0"/>
              </a:spcBef>
              <a:spcAft>
                <a:spcPct val="0"/>
              </a:spcAft>
              <a:defRPr sz="2400">
                <a:solidFill>
                  <a:schemeClr val="tx1"/>
                </a:solidFill>
                <a:latin typeface="Times" charset="0"/>
                <a:ea typeface="ＭＳ Ｐゴシック" charset="0"/>
              </a:defRPr>
            </a:lvl6pPr>
            <a:lvl7pPr marL="914400" eaLnBrk="0" fontAlgn="base" hangingPunct="0">
              <a:spcBef>
                <a:spcPct val="0"/>
              </a:spcBef>
              <a:spcAft>
                <a:spcPct val="0"/>
              </a:spcAft>
              <a:defRPr sz="2400">
                <a:solidFill>
                  <a:schemeClr val="tx1"/>
                </a:solidFill>
                <a:latin typeface="Times" charset="0"/>
                <a:ea typeface="ＭＳ Ｐゴシック" charset="0"/>
              </a:defRPr>
            </a:lvl7pPr>
            <a:lvl8pPr marL="1371600" eaLnBrk="0" fontAlgn="base" hangingPunct="0">
              <a:spcBef>
                <a:spcPct val="0"/>
              </a:spcBef>
              <a:spcAft>
                <a:spcPct val="0"/>
              </a:spcAft>
              <a:defRPr sz="2400">
                <a:solidFill>
                  <a:schemeClr val="tx1"/>
                </a:solidFill>
                <a:latin typeface="Times" charset="0"/>
                <a:ea typeface="ＭＳ Ｐゴシック" charset="0"/>
              </a:defRPr>
            </a:lvl8pPr>
            <a:lvl9pPr marL="1828800" eaLnBrk="0" fontAlgn="base" hangingPunct="0">
              <a:spcBef>
                <a:spcPct val="0"/>
              </a:spcBef>
              <a:spcAft>
                <a:spcPct val="0"/>
              </a:spcAft>
              <a:defRPr sz="2400">
                <a:solidFill>
                  <a:schemeClr val="tx1"/>
                </a:solidFill>
                <a:latin typeface="Times" charset="0"/>
                <a:ea typeface="ＭＳ Ｐゴシック" charset="0"/>
              </a:defRPr>
            </a:lvl9pPr>
          </a:lstStyle>
          <a:p>
            <a:pPr marL="0" marR="0" lvl="0" indent="0" algn="r" defTabSz="457200" rtl="0" eaLnBrk="1" fontAlgn="base" latinLnBrk="0" hangingPunct="1">
              <a:lnSpc>
                <a:spcPct val="100000"/>
              </a:lnSpc>
              <a:spcBef>
                <a:spcPct val="0"/>
              </a:spcBef>
              <a:spcAft>
                <a:spcPct val="0"/>
              </a:spcAft>
              <a:buClrTx/>
              <a:buSzTx/>
              <a:buFontTx/>
              <a:buNone/>
              <a:tabLst/>
              <a:defRPr/>
            </a:pPr>
            <a:fld id="{23E60DC0-1B01-6748-8EAA-EB6BCAF1F251}" type="slidenum">
              <a:rPr kumimoji="0" lang="en-US" sz="1200" b="0" i="0" u="none" strike="noStrike" kern="1200" cap="none" spc="0" normalizeH="0" baseline="0" noProof="0">
                <a:ln>
                  <a:noFill/>
                </a:ln>
                <a:solidFill>
                  <a:srgbClr val="000000"/>
                </a:solidFill>
                <a:effectLst/>
                <a:uLnTx/>
                <a:uFillTx/>
                <a:latin typeface="Times" charset="0"/>
                <a:ea typeface="ＭＳ Ｐゴシック" charset="0"/>
              </a:rPr>
              <a:pPr marL="0" marR="0" lvl="0" indent="0" algn="r" defTabSz="457200" rtl="0" eaLnBrk="1" fontAlgn="base" latinLnBrk="0" hangingPunct="1">
                <a:lnSpc>
                  <a:spcPct val="100000"/>
                </a:lnSpc>
                <a:spcBef>
                  <a:spcPct val="0"/>
                </a:spcBef>
                <a:spcAft>
                  <a:spcPct val="0"/>
                </a:spcAft>
                <a:buClrTx/>
                <a:buSzTx/>
                <a:buFontTx/>
                <a:buNone/>
                <a:tabLst/>
                <a:defRPr/>
              </a:pPr>
              <a:t>33</a:t>
            </a:fld>
            <a:endParaRPr kumimoji="0" lang="en-US" sz="1200" b="0" i="0" u="none" strike="noStrike" kern="1200" cap="none" spc="0" normalizeH="0" baseline="0" noProof="0">
              <a:ln>
                <a:noFill/>
              </a:ln>
              <a:solidFill>
                <a:srgbClr val="000000"/>
              </a:solidFill>
              <a:effectLst/>
              <a:uLnTx/>
              <a:uFillTx/>
              <a:latin typeface="Times" charset="0"/>
              <a:ea typeface="ＭＳ Ｐゴシック" charset="0"/>
            </a:endParaRPr>
          </a:p>
        </p:txBody>
      </p:sp>
      <p:sp>
        <p:nvSpPr>
          <p:cNvPr id="17411" name="Rectangle 2"/>
          <p:cNvSpPr>
            <a:spLocks noGrp="1" noRot="1" noChangeAspect="1" noChangeArrowheads="1" noTextEdit="1"/>
          </p:cNvSpPr>
          <p:nvPr>
            <p:ph type="sldImg"/>
          </p:nvPr>
        </p:nvSpPr>
        <p:spPr>
          <a:ln/>
        </p:spPr>
      </p:sp>
      <p:sp>
        <p:nvSpPr>
          <p:cNvPr id="17412"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r>
              <a:rPr lang="en-US" sz="1600">
                <a:latin typeface="Times" charset="0"/>
                <a:ea typeface="ＭＳ Ｐゴシック" charset="0"/>
                <a:cs typeface="ＭＳ Ｐゴシック" charset="0"/>
              </a:rPr>
              <a:t>* Work done in collaboration with five graduate students in a special course</a:t>
            </a: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charset="0"/>
                <a:ea typeface="ＭＳ Ｐゴシック" charset="0"/>
                <a:cs typeface="ＭＳ Ｐゴシック" charset="0"/>
              </a:defRPr>
            </a:lvl1pPr>
            <a:lvl2pPr marL="37931725" indent="-37474525">
              <a:defRPr sz="2400">
                <a:solidFill>
                  <a:schemeClr val="tx1"/>
                </a:solidFill>
                <a:latin typeface="Times" charset="0"/>
                <a:ea typeface="ＭＳ Ｐゴシック" charset="0"/>
              </a:defRPr>
            </a:lvl2pPr>
            <a:lvl3pPr>
              <a:defRPr sz="2400">
                <a:solidFill>
                  <a:schemeClr val="tx1"/>
                </a:solidFill>
                <a:latin typeface="Times" charset="0"/>
                <a:ea typeface="ＭＳ Ｐゴシック" charset="0"/>
              </a:defRPr>
            </a:lvl3pPr>
            <a:lvl4pPr>
              <a:defRPr sz="2400">
                <a:solidFill>
                  <a:schemeClr val="tx1"/>
                </a:solidFill>
                <a:latin typeface="Times" charset="0"/>
                <a:ea typeface="ＭＳ Ｐゴシック" charset="0"/>
              </a:defRPr>
            </a:lvl4pPr>
            <a:lvl5pPr>
              <a:defRPr sz="2400">
                <a:solidFill>
                  <a:schemeClr val="tx1"/>
                </a:solidFill>
                <a:latin typeface="Times" charset="0"/>
                <a:ea typeface="ＭＳ Ｐゴシック" charset="0"/>
              </a:defRPr>
            </a:lvl5pPr>
            <a:lvl6pPr marL="457200" eaLnBrk="0" fontAlgn="base" hangingPunct="0">
              <a:spcBef>
                <a:spcPct val="0"/>
              </a:spcBef>
              <a:spcAft>
                <a:spcPct val="0"/>
              </a:spcAft>
              <a:defRPr sz="2400">
                <a:solidFill>
                  <a:schemeClr val="tx1"/>
                </a:solidFill>
                <a:latin typeface="Times" charset="0"/>
                <a:ea typeface="ＭＳ Ｐゴシック" charset="0"/>
              </a:defRPr>
            </a:lvl6pPr>
            <a:lvl7pPr marL="914400" eaLnBrk="0" fontAlgn="base" hangingPunct="0">
              <a:spcBef>
                <a:spcPct val="0"/>
              </a:spcBef>
              <a:spcAft>
                <a:spcPct val="0"/>
              </a:spcAft>
              <a:defRPr sz="2400">
                <a:solidFill>
                  <a:schemeClr val="tx1"/>
                </a:solidFill>
                <a:latin typeface="Times" charset="0"/>
                <a:ea typeface="ＭＳ Ｐゴシック" charset="0"/>
              </a:defRPr>
            </a:lvl7pPr>
            <a:lvl8pPr marL="1371600" eaLnBrk="0" fontAlgn="base" hangingPunct="0">
              <a:spcBef>
                <a:spcPct val="0"/>
              </a:spcBef>
              <a:spcAft>
                <a:spcPct val="0"/>
              </a:spcAft>
              <a:defRPr sz="2400">
                <a:solidFill>
                  <a:schemeClr val="tx1"/>
                </a:solidFill>
                <a:latin typeface="Times" charset="0"/>
                <a:ea typeface="ＭＳ Ｐゴシック" charset="0"/>
              </a:defRPr>
            </a:lvl8pPr>
            <a:lvl9pPr marL="1828800" eaLnBrk="0" fontAlgn="base" hangingPunct="0">
              <a:spcBef>
                <a:spcPct val="0"/>
              </a:spcBef>
              <a:spcAft>
                <a:spcPct val="0"/>
              </a:spcAft>
              <a:defRPr sz="2400">
                <a:solidFill>
                  <a:schemeClr val="tx1"/>
                </a:solidFill>
                <a:latin typeface="Times" charset="0"/>
                <a:ea typeface="ＭＳ Ｐゴシック" charset="0"/>
              </a:defRPr>
            </a:lvl9pPr>
          </a:lstStyle>
          <a:p>
            <a:pPr marL="0" marR="0" lvl="0" indent="0" algn="r" defTabSz="457200" rtl="0" eaLnBrk="1" fontAlgn="base" latinLnBrk="0" hangingPunct="1">
              <a:lnSpc>
                <a:spcPct val="100000"/>
              </a:lnSpc>
              <a:spcBef>
                <a:spcPct val="0"/>
              </a:spcBef>
              <a:spcAft>
                <a:spcPct val="0"/>
              </a:spcAft>
              <a:buClrTx/>
              <a:buSzTx/>
              <a:buFontTx/>
              <a:buNone/>
              <a:tabLst/>
              <a:defRPr/>
            </a:pPr>
            <a:fld id="{34BFCF2A-141F-BF41-BC6D-68C29673B7E7}" type="slidenum">
              <a:rPr kumimoji="0" lang="en-US" sz="1200" b="0" i="0" u="none" strike="noStrike" kern="1200" cap="none" spc="0" normalizeH="0" baseline="0" noProof="0">
                <a:ln>
                  <a:noFill/>
                </a:ln>
                <a:solidFill>
                  <a:srgbClr val="000000"/>
                </a:solidFill>
                <a:effectLst/>
                <a:uLnTx/>
                <a:uFillTx/>
                <a:latin typeface="Times" charset="0"/>
                <a:ea typeface="ＭＳ Ｐゴシック" charset="0"/>
              </a:rPr>
              <a:pPr marL="0" marR="0" lvl="0" indent="0" algn="r" defTabSz="457200" rtl="0" eaLnBrk="1" fontAlgn="base" latinLnBrk="0" hangingPunct="1">
                <a:lnSpc>
                  <a:spcPct val="100000"/>
                </a:lnSpc>
                <a:spcBef>
                  <a:spcPct val="0"/>
                </a:spcBef>
                <a:spcAft>
                  <a:spcPct val="0"/>
                </a:spcAft>
                <a:buClrTx/>
                <a:buSzTx/>
                <a:buFontTx/>
                <a:buNone/>
                <a:tabLst/>
                <a:defRPr/>
              </a:pPr>
              <a:t>34</a:t>
            </a:fld>
            <a:endParaRPr kumimoji="0" lang="en-US" sz="1200" b="0" i="0" u="none" strike="noStrike" kern="1200" cap="none" spc="0" normalizeH="0" baseline="0" noProof="0">
              <a:ln>
                <a:noFill/>
              </a:ln>
              <a:solidFill>
                <a:srgbClr val="000000"/>
              </a:solidFill>
              <a:effectLst/>
              <a:uLnTx/>
              <a:uFillTx/>
              <a:latin typeface="Times" charset="0"/>
              <a:ea typeface="ＭＳ Ｐゴシック" charset="0"/>
            </a:endParaRPr>
          </a:p>
        </p:txBody>
      </p:sp>
      <p:sp>
        <p:nvSpPr>
          <p:cNvPr id="19459" name="Rectangle 2"/>
          <p:cNvSpPr>
            <a:spLocks noGrp="1" noRot="1" noChangeAspect="1" noChangeArrowheads="1" noTextEdit="1"/>
          </p:cNvSpPr>
          <p:nvPr>
            <p:ph type="sldImg"/>
          </p:nvPr>
        </p:nvSpPr>
        <p:spPr>
          <a:ln/>
        </p:spPr>
      </p:sp>
      <p:sp>
        <p:nvSpPr>
          <p:cNvPr id="19460"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r>
              <a:rPr lang="en-US" sz="1600">
                <a:latin typeface="Times" charset="0"/>
                <a:ea typeface="ＭＳ Ｐゴシック" charset="0"/>
                <a:cs typeface="ＭＳ Ｐゴシック" charset="0"/>
              </a:rPr>
              <a:t>* Work done in collaboration with five graduate students in a special course</a:t>
            </a: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charset="0"/>
                <a:ea typeface="ＭＳ Ｐゴシック" charset="0"/>
                <a:cs typeface="ＭＳ Ｐゴシック" charset="0"/>
              </a:defRPr>
            </a:lvl1pPr>
            <a:lvl2pPr marL="37931725" indent="-37474525">
              <a:defRPr sz="2400">
                <a:solidFill>
                  <a:schemeClr val="tx1"/>
                </a:solidFill>
                <a:latin typeface="Times" charset="0"/>
                <a:ea typeface="ＭＳ Ｐゴシック" charset="0"/>
              </a:defRPr>
            </a:lvl2pPr>
            <a:lvl3pPr>
              <a:defRPr sz="2400">
                <a:solidFill>
                  <a:schemeClr val="tx1"/>
                </a:solidFill>
                <a:latin typeface="Times" charset="0"/>
                <a:ea typeface="ＭＳ Ｐゴシック" charset="0"/>
              </a:defRPr>
            </a:lvl3pPr>
            <a:lvl4pPr>
              <a:defRPr sz="2400">
                <a:solidFill>
                  <a:schemeClr val="tx1"/>
                </a:solidFill>
                <a:latin typeface="Times" charset="0"/>
                <a:ea typeface="ＭＳ Ｐゴシック" charset="0"/>
              </a:defRPr>
            </a:lvl4pPr>
            <a:lvl5pPr>
              <a:defRPr sz="2400">
                <a:solidFill>
                  <a:schemeClr val="tx1"/>
                </a:solidFill>
                <a:latin typeface="Times" charset="0"/>
                <a:ea typeface="ＭＳ Ｐゴシック" charset="0"/>
              </a:defRPr>
            </a:lvl5pPr>
            <a:lvl6pPr marL="457200" eaLnBrk="0" fontAlgn="base" hangingPunct="0">
              <a:spcBef>
                <a:spcPct val="0"/>
              </a:spcBef>
              <a:spcAft>
                <a:spcPct val="0"/>
              </a:spcAft>
              <a:defRPr sz="2400">
                <a:solidFill>
                  <a:schemeClr val="tx1"/>
                </a:solidFill>
                <a:latin typeface="Times" charset="0"/>
                <a:ea typeface="ＭＳ Ｐゴシック" charset="0"/>
              </a:defRPr>
            </a:lvl6pPr>
            <a:lvl7pPr marL="914400" eaLnBrk="0" fontAlgn="base" hangingPunct="0">
              <a:spcBef>
                <a:spcPct val="0"/>
              </a:spcBef>
              <a:spcAft>
                <a:spcPct val="0"/>
              </a:spcAft>
              <a:defRPr sz="2400">
                <a:solidFill>
                  <a:schemeClr val="tx1"/>
                </a:solidFill>
                <a:latin typeface="Times" charset="0"/>
                <a:ea typeface="ＭＳ Ｐゴシック" charset="0"/>
              </a:defRPr>
            </a:lvl7pPr>
            <a:lvl8pPr marL="1371600" eaLnBrk="0" fontAlgn="base" hangingPunct="0">
              <a:spcBef>
                <a:spcPct val="0"/>
              </a:spcBef>
              <a:spcAft>
                <a:spcPct val="0"/>
              </a:spcAft>
              <a:defRPr sz="2400">
                <a:solidFill>
                  <a:schemeClr val="tx1"/>
                </a:solidFill>
                <a:latin typeface="Times" charset="0"/>
                <a:ea typeface="ＭＳ Ｐゴシック" charset="0"/>
              </a:defRPr>
            </a:lvl8pPr>
            <a:lvl9pPr marL="1828800" eaLnBrk="0" fontAlgn="base" hangingPunct="0">
              <a:spcBef>
                <a:spcPct val="0"/>
              </a:spcBef>
              <a:spcAft>
                <a:spcPct val="0"/>
              </a:spcAft>
              <a:defRPr sz="2400">
                <a:solidFill>
                  <a:schemeClr val="tx1"/>
                </a:solidFill>
                <a:latin typeface="Times" charset="0"/>
                <a:ea typeface="ＭＳ Ｐゴシック" charset="0"/>
              </a:defRPr>
            </a:lvl9pPr>
          </a:lstStyle>
          <a:p>
            <a:pPr marL="0" marR="0" lvl="0" indent="0" algn="r" defTabSz="457200" rtl="0" eaLnBrk="1" fontAlgn="base" latinLnBrk="0" hangingPunct="1">
              <a:lnSpc>
                <a:spcPct val="100000"/>
              </a:lnSpc>
              <a:spcBef>
                <a:spcPct val="0"/>
              </a:spcBef>
              <a:spcAft>
                <a:spcPct val="0"/>
              </a:spcAft>
              <a:buClrTx/>
              <a:buSzTx/>
              <a:buFontTx/>
              <a:buNone/>
              <a:tabLst/>
              <a:defRPr/>
            </a:pPr>
            <a:fld id="{6C852EDB-BA90-6046-B8A0-CC89BF3AF0F4}" type="slidenum">
              <a:rPr kumimoji="0" lang="en-US" sz="1200" b="0" i="0" u="none" strike="noStrike" kern="1200" cap="none" spc="0" normalizeH="0" baseline="0" noProof="0">
                <a:ln>
                  <a:noFill/>
                </a:ln>
                <a:solidFill>
                  <a:srgbClr val="000000"/>
                </a:solidFill>
                <a:effectLst/>
                <a:uLnTx/>
                <a:uFillTx/>
                <a:latin typeface="Times" charset="0"/>
                <a:ea typeface="ＭＳ Ｐゴシック" charset="0"/>
              </a:rPr>
              <a:pPr marL="0" marR="0" lvl="0" indent="0" algn="r" defTabSz="457200" rtl="0" eaLnBrk="1" fontAlgn="base" latinLnBrk="0" hangingPunct="1">
                <a:lnSpc>
                  <a:spcPct val="100000"/>
                </a:lnSpc>
                <a:spcBef>
                  <a:spcPct val="0"/>
                </a:spcBef>
                <a:spcAft>
                  <a:spcPct val="0"/>
                </a:spcAft>
                <a:buClrTx/>
                <a:buSzTx/>
                <a:buFontTx/>
                <a:buNone/>
                <a:tabLst/>
                <a:defRPr/>
              </a:pPr>
              <a:t>35</a:t>
            </a:fld>
            <a:endParaRPr kumimoji="0" lang="en-US" sz="1200" b="0" i="0" u="none" strike="noStrike" kern="1200" cap="none" spc="0" normalizeH="0" baseline="0" noProof="0">
              <a:ln>
                <a:noFill/>
              </a:ln>
              <a:solidFill>
                <a:srgbClr val="000000"/>
              </a:solidFill>
              <a:effectLst/>
              <a:uLnTx/>
              <a:uFillTx/>
              <a:latin typeface="Times" charset="0"/>
              <a:ea typeface="ＭＳ Ｐゴシック" charset="0"/>
            </a:endParaRPr>
          </a:p>
        </p:txBody>
      </p:sp>
      <p:sp>
        <p:nvSpPr>
          <p:cNvPr id="23555" name="Rectangle 2"/>
          <p:cNvSpPr>
            <a:spLocks noGrp="1" noRot="1" noChangeAspect="1" noChangeArrowheads="1" noTextEdit="1"/>
          </p:cNvSpPr>
          <p:nvPr>
            <p:ph type="sldImg"/>
          </p:nvPr>
        </p:nvSpPr>
        <p:spPr>
          <a:ln/>
        </p:spPr>
      </p:sp>
      <p:sp>
        <p:nvSpPr>
          <p:cNvPr id="23556"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r>
              <a:rPr lang="en-US" sz="1600">
                <a:latin typeface="Times" charset="0"/>
                <a:ea typeface="ＭＳ Ｐゴシック" charset="0"/>
                <a:cs typeface="ＭＳ Ｐゴシック" charset="0"/>
              </a:rPr>
              <a:t>* Work done in collaboration with five graduate students in a special course</a:t>
            </a: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charset="0"/>
                <a:ea typeface="ＭＳ Ｐゴシック" charset="0"/>
                <a:cs typeface="ＭＳ Ｐゴシック" charset="0"/>
              </a:defRPr>
            </a:lvl1pPr>
            <a:lvl2pPr marL="37931725" indent="-37474525">
              <a:defRPr sz="2400">
                <a:solidFill>
                  <a:schemeClr val="tx1"/>
                </a:solidFill>
                <a:latin typeface="Times" charset="0"/>
                <a:ea typeface="ＭＳ Ｐゴシック" charset="0"/>
              </a:defRPr>
            </a:lvl2pPr>
            <a:lvl3pPr>
              <a:defRPr sz="2400">
                <a:solidFill>
                  <a:schemeClr val="tx1"/>
                </a:solidFill>
                <a:latin typeface="Times" charset="0"/>
                <a:ea typeface="ＭＳ Ｐゴシック" charset="0"/>
              </a:defRPr>
            </a:lvl3pPr>
            <a:lvl4pPr>
              <a:defRPr sz="2400">
                <a:solidFill>
                  <a:schemeClr val="tx1"/>
                </a:solidFill>
                <a:latin typeface="Times" charset="0"/>
                <a:ea typeface="ＭＳ Ｐゴシック" charset="0"/>
              </a:defRPr>
            </a:lvl4pPr>
            <a:lvl5pPr>
              <a:defRPr sz="2400">
                <a:solidFill>
                  <a:schemeClr val="tx1"/>
                </a:solidFill>
                <a:latin typeface="Times" charset="0"/>
                <a:ea typeface="ＭＳ Ｐゴシック" charset="0"/>
              </a:defRPr>
            </a:lvl5pPr>
            <a:lvl6pPr marL="457200" eaLnBrk="0" fontAlgn="base" hangingPunct="0">
              <a:spcBef>
                <a:spcPct val="0"/>
              </a:spcBef>
              <a:spcAft>
                <a:spcPct val="0"/>
              </a:spcAft>
              <a:defRPr sz="2400">
                <a:solidFill>
                  <a:schemeClr val="tx1"/>
                </a:solidFill>
                <a:latin typeface="Times" charset="0"/>
                <a:ea typeface="ＭＳ Ｐゴシック" charset="0"/>
              </a:defRPr>
            </a:lvl6pPr>
            <a:lvl7pPr marL="914400" eaLnBrk="0" fontAlgn="base" hangingPunct="0">
              <a:spcBef>
                <a:spcPct val="0"/>
              </a:spcBef>
              <a:spcAft>
                <a:spcPct val="0"/>
              </a:spcAft>
              <a:defRPr sz="2400">
                <a:solidFill>
                  <a:schemeClr val="tx1"/>
                </a:solidFill>
                <a:latin typeface="Times" charset="0"/>
                <a:ea typeface="ＭＳ Ｐゴシック" charset="0"/>
              </a:defRPr>
            </a:lvl7pPr>
            <a:lvl8pPr marL="1371600" eaLnBrk="0" fontAlgn="base" hangingPunct="0">
              <a:spcBef>
                <a:spcPct val="0"/>
              </a:spcBef>
              <a:spcAft>
                <a:spcPct val="0"/>
              </a:spcAft>
              <a:defRPr sz="2400">
                <a:solidFill>
                  <a:schemeClr val="tx1"/>
                </a:solidFill>
                <a:latin typeface="Times" charset="0"/>
                <a:ea typeface="ＭＳ Ｐゴシック" charset="0"/>
              </a:defRPr>
            </a:lvl8pPr>
            <a:lvl9pPr marL="1828800" eaLnBrk="0" fontAlgn="base" hangingPunct="0">
              <a:spcBef>
                <a:spcPct val="0"/>
              </a:spcBef>
              <a:spcAft>
                <a:spcPct val="0"/>
              </a:spcAft>
              <a:defRPr sz="2400">
                <a:solidFill>
                  <a:schemeClr val="tx1"/>
                </a:solidFill>
                <a:latin typeface="Times" charset="0"/>
                <a:ea typeface="ＭＳ Ｐゴシック" charset="0"/>
              </a:defRPr>
            </a:lvl9pPr>
          </a:lstStyle>
          <a:p>
            <a:pPr marL="0" marR="0" lvl="0" indent="0" algn="r" defTabSz="457200" rtl="0" eaLnBrk="1" fontAlgn="base" latinLnBrk="0" hangingPunct="1">
              <a:lnSpc>
                <a:spcPct val="100000"/>
              </a:lnSpc>
              <a:spcBef>
                <a:spcPct val="0"/>
              </a:spcBef>
              <a:spcAft>
                <a:spcPct val="0"/>
              </a:spcAft>
              <a:buClrTx/>
              <a:buSzTx/>
              <a:buFontTx/>
              <a:buNone/>
              <a:tabLst/>
              <a:defRPr/>
            </a:pPr>
            <a:fld id="{2AF1E85A-CE8D-974C-A690-01DDBA51B7F1}" type="slidenum">
              <a:rPr kumimoji="0" lang="en-US" sz="1200" b="0" i="0" u="none" strike="noStrike" kern="1200" cap="none" spc="0" normalizeH="0" baseline="0" noProof="0">
                <a:ln>
                  <a:noFill/>
                </a:ln>
                <a:solidFill>
                  <a:srgbClr val="000000"/>
                </a:solidFill>
                <a:effectLst/>
                <a:uLnTx/>
                <a:uFillTx/>
                <a:latin typeface="Times" charset="0"/>
                <a:ea typeface="ＭＳ Ｐゴシック" charset="0"/>
              </a:rPr>
              <a:pPr marL="0" marR="0" lvl="0" indent="0" algn="r" defTabSz="457200" rtl="0" eaLnBrk="1" fontAlgn="base" latinLnBrk="0" hangingPunct="1">
                <a:lnSpc>
                  <a:spcPct val="100000"/>
                </a:lnSpc>
                <a:spcBef>
                  <a:spcPct val="0"/>
                </a:spcBef>
                <a:spcAft>
                  <a:spcPct val="0"/>
                </a:spcAft>
                <a:buClrTx/>
                <a:buSzTx/>
                <a:buFontTx/>
                <a:buNone/>
                <a:tabLst/>
                <a:defRPr/>
              </a:pPr>
              <a:t>36</a:t>
            </a:fld>
            <a:endParaRPr kumimoji="0" lang="en-US" sz="1200" b="0" i="0" u="none" strike="noStrike" kern="1200" cap="none" spc="0" normalizeH="0" baseline="0" noProof="0">
              <a:ln>
                <a:noFill/>
              </a:ln>
              <a:solidFill>
                <a:srgbClr val="000000"/>
              </a:solidFill>
              <a:effectLst/>
              <a:uLnTx/>
              <a:uFillTx/>
              <a:latin typeface="Times" charset="0"/>
              <a:ea typeface="ＭＳ Ｐゴシック" charset="0"/>
            </a:endParaRPr>
          </a:p>
        </p:txBody>
      </p:sp>
      <p:sp>
        <p:nvSpPr>
          <p:cNvPr id="29699" name="Rectangle 2"/>
          <p:cNvSpPr>
            <a:spLocks noGrp="1" noRot="1" noChangeAspect="1" noChangeArrowheads="1" noTextEdit="1"/>
          </p:cNvSpPr>
          <p:nvPr>
            <p:ph type="sldImg"/>
          </p:nvPr>
        </p:nvSpPr>
        <p:spPr>
          <a:ln/>
        </p:spPr>
      </p:sp>
      <p:sp>
        <p:nvSpPr>
          <p:cNvPr id="29700"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r>
              <a:rPr lang="en-US" sz="1600">
                <a:latin typeface="Times" charset="0"/>
                <a:ea typeface="ＭＳ Ｐゴシック" charset="0"/>
                <a:cs typeface="ＭＳ Ｐゴシック" charset="0"/>
              </a:rPr>
              <a:t>* Work done in collaboration with five graduate students in a special course</a:t>
            </a: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charset="0"/>
                <a:ea typeface="ＭＳ Ｐゴシック" charset="0"/>
                <a:cs typeface="ＭＳ Ｐゴシック" charset="0"/>
              </a:defRPr>
            </a:lvl1pPr>
            <a:lvl2pPr marL="37931725" indent="-37474525">
              <a:defRPr sz="2400">
                <a:solidFill>
                  <a:schemeClr val="tx1"/>
                </a:solidFill>
                <a:latin typeface="Times" charset="0"/>
                <a:ea typeface="ＭＳ Ｐゴシック" charset="0"/>
              </a:defRPr>
            </a:lvl2pPr>
            <a:lvl3pPr>
              <a:defRPr sz="2400">
                <a:solidFill>
                  <a:schemeClr val="tx1"/>
                </a:solidFill>
                <a:latin typeface="Times" charset="0"/>
                <a:ea typeface="ＭＳ Ｐゴシック" charset="0"/>
              </a:defRPr>
            </a:lvl3pPr>
            <a:lvl4pPr>
              <a:defRPr sz="2400">
                <a:solidFill>
                  <a:schemeClr val="tx1"/>
                </a:solidFill>
                <a:latin typeface="Times" charset="0"/>
                <a:ea typeface="ＭＳ Ｐゴシック" charset="0"/>
              </a:defRPr>
            </a:lvl4pPr>
            <a:lvl5pPr>
              <a:defRPr sz="2400">
                <a:solidFill>
                  <a:schemeClr val="tx1"/>
                </a:solidFill>
                <a:latin typeface="Times" charset="0"/>
                <a:ea typeface="ＭＳ Ｐゴシック" charset="0"/>
              </a:defRPr>
            </a:lvl5pPr>
            <a:lvl6pPr marL="457200" eaLnBrk="0" fontAlgn="base" hangingPunct="0">
              <a:spcBef>
                <a:spcPct val="0"/>
              </a:spcBef>
              <a:spcAft>
                <a:spcPct val="0"/>
              </a:spcAft>
              <a:defRPr sz="2400">
                <a:solidFill>
                  <a:schemeClr val="tx1"/>
                </a:solidFill>
                <a:latin typeface="Times" charset="0"/>
                <a:ea typeface="ＭＳ Ｐゴシック" charset="0"/>
              </a:defRPr>
            </a:lvl6pPr>
            <a:lvl7pPr marL="914400" eaLnBrk="0" fontAlgn="base" hangingPunct="0">
              <a:spcBef>
                <a:spcPct val="0"/>
              </a:spcBef>
              <a:spcAft>
                <a:spcPct val="0"/>
              </a:spcAft>
              <a:defRPr sz="2400">
                <a:solidFill>
                  <a:schemeClr val="tx1"/>
                </a:solidFill>
                <a:latin typeface="Times" charset="0"/>
                <a:ea typeface="ＭＳ Ｐゴシック" charset="0"/>
              </a:defRPr>
            </a:lvl7pPr>
            <a:lvl8pPr marL="1371600" eaLnBrk="0" fontAlgn="base" hangingPunct="0">
              <a:spcBef>
                <a:spcPct val="0"/>
              </a:spcBef>
              <a:spcAft>
                <a:spcPct val="0"/>
              </a:spcAft>
              <a:defRPr sz="2400">
                <a:solidFill>
                  <a:schemeClr val="tx1"/>
                </a:solidFill>
                <a:latin typeface="Times" charset="0"/>
                <a:ea typeface="ＭＳ Ｐゴシック" charset="0"/>
              </a:defRPr>
            </a:lvl8pPr>
            <a:lvl9pPr marL="1828800" eaLnBrk="0" fontAlgn="base" hangingPunct="0">
              <a:spcBef>
                <a:spcPct val="0"/>
              </a:spcBef>
              <a:spcAft>
                <a:spcPct val="0"/>
              </a:spcAft>
              <a:defRPr sz="2400">
                <a:solidFill>
                  <a:schemeClr val="tx1"/>
                </a:solidFill>
                <a:latin typeface="Times" charset="0"/>
                <a:ea typeface="ＭＳ Ｐゴシック" charset="0"/>
              </a:defRPr>
            </a:lvl9pPr>
          </a:lstStyle>
          <a:p>
            <a:pPr marL="0" marR="0" lvl="0" indent="0" algn="r" defTabSz="457200" rtl="0" eaLnBrk="1" fontAlgn="base" latinLnBrk="0" hangingPunct="1">
              <a:lnSpc>
                <a:spcPct val="100000"/>
              </a:lnSpc>
              <a:spcBef>
                <a:spcPct val="0"/>
              </a:spcBef>
              <a:spcAft>
                <a:spcPct val="0"/>
              </a:spcAft>
              <a:buClrTx/>
              <a:buSzTx/>
              <a:buFontTx/>
              <a:buNone/>
              <a:tabLst/>
              <a:defRPr/>
            </a:pPr>
            <a:fld id="{C7BDA81F-1257-354F-8126-F779A1655EBE}" type="slidenum">
              <a:rPr kumimoji="0" lang="en-US" sz="1200" b="0" i="0" u="none" strike="noStrike" kern="1200" cap="none" spc="0" normalizeH="0" baseline="0" noProof="0">
                <a:ln>
                  <a:noFill/>
                </a:ln>
                <a:solidFill>
                  <a:srgbClr val="000000"/>
                </a:solidFill>
                <a:effectLst/>
                <a:uLnTx/>
                <a:uFillTx/>
                <a:latin typeface="Times" charset="0"/>
                <a:ea typeface="ＭＳ Ｐゴシック" charset="0"/>
              </a:rPr>
              <a:pPr marL="0" marR="0" lvl="0" indent="0" algn="r" defTabSz="457200" rtl="0" eaLnBrk="1" fontAlgn="base" latinLnBrk="0" hangingPunct="1">
                <a:lnSpc>
                  <a:spcPct val="100000"/>
                </a:lnSpc>
                <a:spcBef>
                  <a:spcPct val="0"/>
                </a:spcBef>
                <a:spcAft>
                  <a:spcPct val="0"/>
                </a:spcAft>
                <a:buClrTx/>
                <a:buSzTx/>
                <a:buFontTx/>
                <a:buNone/>
                <a:tabLst/>
                <a:defRPr/>
              </a:pPr>
              <a:t>37</a:t>
            </a:fld>
            <a:endParaRPr kumimoji="0" lang="en-US" sz="1200" b="0" i="0" u="none" strike="noStrike" kern="1200" cap="none" spc="0" normalizeH="0" baseline="0" noProof="0">
              <a:ln>
                <a:noFill/>
              </a:ln>
              <a:solidFill>
                <a:srgbClr val="000000"/>
              </a:solidFill>
              <a:effectLst/>
              <a:uLnTx/>
              <a:uFillTx/>
              <a:latin typeface="Times" charset="0"/>
              <a:ea typeface="ＭＳ Ｐゴシック" charset="0"/>
            </a:endParaRPr>
          </a:p>
        </p:txBody>
      </p:sp>
      <p:sp>
        <p:nvSpPr>
          <p:cNvPr id="25603" name="Rectangle 2"/>
          <p:cNvSpPr>
            <a:spLocks noGrp="1" noRot="1" noChangeAspect="1" noChangeArrowheads="1" noTextEdit="1"/>
          </p:cNvSpPr>
          <p:nvPr>
            <p:ph type="sldImg"/>
          </p:nvPr>
        </p:nvSpPr>
        <p:spPr>
          <a:ln/>
        </p:spPr>
      </p:sp>
      <p:sp>
        <p:nvSpPr>
          <p:cNvPr id="25604"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marL="285750" indent="-285750" eaLnBrk="1" hangingPunct="1">
              <a:buFont typeface="Arial" panose="020B0604020202020204" pitchFamily="34" charset="0"/>
              <a:buChar char="•"/>
            </a:pPr>
            <a:r>
              <a:rPr lang="en-US" sz="1600" dirty="0">
                <a:latin typeface="Times" charset="0"/>
                <a:ea typeface="ＭＳ Ｐゴシック" charset="0"/>
                <a:cs typeface="ＭＳ Ｐゴシック" charset="0"/>
              </a:rPr>
              <a:t>Work done in collaboration with five graduate students in a special course</a:t>
            </a:r>
          </a:p>
          <a:p>
            <a:pPr marL="285750" indent="-285750" eaLnBrk="1" hangingPunct="1">
              <a:buFont typeface="Arial" panose="020B0604020202020204" pitchFamily="34" charset="0"/>
              <a:buChar char="•"/>
            </a:pPr>
            <a:endParaRPr lang="en-US" sz="1600" dirty="0">
              <a:latin typeface="Times" charset="0"/>
              <a:ea typeface="ＭＳ Ｐゴシック" charset="0"/>
              <a:cs typeface="ＭＳ Ｐゴシック" charset="0"/>
            </a:endParaRPr>
          </a:p>
          <a:p>
            <a:r>
              <a:rPr lang="en-US" sz="1600" dirty="0"/>
              <a:t>Remember,</a:t>
            </a:r>
            <a:r>
              <a:rPr lang="en-US" sz="1600" baseline="0" dirty="0"/>
              <a:t> d</a:t>
            </a:r>
            <a:r>
              <a:rPr lang="en-US" sz="1600" dirty="0"/>
              <a:t>esign can help you </a:t>
            </a:r>
            <a:r>
              <a:rPr lang="en-US" sz="1600" baseline="0" dirty="0"/>
              <a:t>organize information and clearly communicate.</a:t>
            </a:r>
          </a:p>
          <a:p>
            <a:pPr marL="0" marR="0" indent="0" algn="l" defTabSz="457200" rtl="0" eaLnBrk="1" fontAlgn="base" latinLnBrk="0" hangingPunct="1">
              <a:lnSpc>
                <a:spcPct val="100000"/>
              </a:lnSpc>
              <a:spcBef>
                <a:spcPct val="30000"/>
              </a:spcBef>
              <a:spcAft>
                <a:spcPct val="0"/>
              </a:spcAft>
              <a:buClrTx/>
              <a:buSzTx/>
              <a:buFontTx/>
              <a:buNone/>
              <a:tabLst/>
              <a:defRPr/>
            </a:pPr>
            <a:r>
              <a:rPr lang="en-US" sz="1600" kern="1200" dirty="0">
                <a:solidFill>
                  <a:schemeClr val="tx1"/>
                </a:solidFill>
                <a:effectLst/>
                <a:latin typeface="Calibri" charset="0"/>
                <a:ea typeface="ＭＳ Ｐゴシック" charset="-128"/>
                <a:cs typeface="ＭＳ Ｐゴシック" charset="-128"/>
              </a:rPr>
              <a:t>Use design to make the poster look interesting</a:t>
            </a:r>
            <a:r>
              <a:rPr lang="en-US" sz="1600" kern="1200" baseline="0" dirty="0">
                <a:solidFill>
                  <a:schemeClr val="tx1"/>
                </a:solidFill>
                <a:effectLst/>
                <a:latin typeface="Calibri" charset="0"/>
                <a:ea typeface="ＭＳ Ｐゴシック" charset="-128"/>
                <a:cs typeface="ＭＳ Ｐゴシック" charset="-128"/>
              </a:rPr>
              <a:t> and easy to understand so that people will stop and look further.</a:t>
            </a:r>
            <a:endParaRPr lang="en-US" sz="1600" kern="1200" dirty="0">
              <a:solidFill>
                <a:schemeClr val="tx1"/>
              </a:solidFill>
              <a:effectLst/>
              <a:latin typeface="Calibri" charset="0"/>
              <a:ea typeface="ＭＳ Ｐゴシック" charset="-128"/>
              <a:cs typeface="ＭＳ Ｐゴシック" charset="-128"/>
            </a:endParaRPr>
          </a:p>
          <a:p>
            <a:pPr marL="285750" indent="-285750" eaLnBrk="1" hangingPunct="1">
              <a:buFont typeface="Arial" panose="020B0604020202020204" pitchFamily="34" charset="0"/>
              <a:buChar char="•"/>
            </a:pPr>
            <a:endParaRPr lang="en-US" sz="1600" dirty="0">
              <a:latin typeface="Times" charset="0"/>
              <a:ea typeface="ＭＳ Ｐゴシック" charset="0"/>
              <a:cs typeface="ＭＳ Ｐゴシック" charset="0"/>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Placeholder 2"/>
          <p:cNvSpPr>
            <a:spLocks noGrp="1" noRot="1" noChangeAspect="1" noChangeArrowheads="1" noTextEdit="1"/>
          </p:cNvSpPr>
          <p:nvPr>
            <p:ph type="sldImg"/>
          </p:nvPr>
        </p:nvSpPr>
        <p:spPr>
          <a:ln/>
        </p:spPr>
      </p:sp>
      <p:sp>
        <p:nvSpPr>
          <p:cNvPr id="72707" name="Placeholder 3"/>
          <p:cNvSpPr>
            <a:spLocks noGrp="1" noChangeArrowheads="1"/>
          </p:cNvSpPr>
          <p:nvPr>
            <p:ph type="body" idx="1"/>
          </p:nvPr>
        </p:nvSpPr>
        <p:spPr/>
        <p:txBody>
          <a:bodyPr/>
          <a:lstStyle/>
          <a:p>
            <a:endParaRPr lang="en-US"/>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Placeholder 2"/>
          <p:cNvSpPr>
            <a:spLocks noGrp="1" noRot="1" noChangeAspect="1" noChangeArrowheads="1" noTextEdit="1"/>
          </p:cNvSpPr>
          <p:nvPr>
            <p:ph type="sldImg"/>
          </p:nvPr>
        </p:nvSpPr>
        <p:spPr>
          <a:ln/>
        </p:spPr>
      </p:sp>
      <p:sp>
        <p:nvSpPr>
          <p:cNvPr id="72707" name="Placeholder 3"/>
          <p:cNvSpPr>
            <a:spLocks noGrp="1" noChangeArrowheads="1"/>
          </p:cNvSpPr>
          <p:nvPr>
            <p:ph type="body" idx="1"/>
          </p:nvPr>
        </p:nvSpPr>
        <p:spPr/>
        <p:txBody>
          <a:bodyPr/>
          <a:lstStyle/>
          <a:p>
            <a:r>
              <a:rPr lang="en-US" dirty="0"/>
              <a:t>These are some typical poster elements. Organize your information in a way that makes it</a:t>
            </a:r>
            <a:r>
              <a:rPr lang="en-US" baseline="0" dirty="0"/>
              <a:t> clear for your particular work.</a:t>
            </a:r>
            <a:endParaRPr lang="en-US" dirty="0"/>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Placeholder 2"/>
          <p:cNvSpPr>
            <a:spLocks noGrp="1" noRot="1" noChangeAspect="1" noChangeArrowheads="1" noTextEdit="1"/>
          </p:cNvSpPr>
          <p:nvPr>
            <p:ph type="sldImg"/>
          </p:nvPr>
        </p:nvSpPr>
        <p:spPr>
          <a:ln/>
        </p:spPr>
      </p:sp>
      <p:sp>
        <p:nvSpPr>
          <p:cNvPr id="72707" name="Placeholder 3"/>
          <p:cNvSpPr>
            <a:spLocks noGrp="1" noChangeArrowheads="1"/>
          </p:cNvSpPr>
          <p:nvPr>
            <p:ph type="body" idx="1"/>
          </p:nvPr>
        </p:nvSpPr>
        <p:spPr/>
        <p:txBody>
          <a:bodyPr/>
          <a:lstStyle/>
          <a:p>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base" latinLnBrk="0" hangingPunct="1">
              <a:lnSpc>
                <a:spcPct val="100000"/>
              </a:lnSpc>
              <a:spcBef>
                <a:spcPct val="30000"/>
              </a:spcBef>
              <a:spcAft>
                <a:spcPct val="0"/>
              </a:spcAft>
              <a:buClrTx/>
              <a:buSzTx/>
              <a:buFontTx/>
              <a:buNone/>
              <a:tabLst/>
              <a:defRPr/>
            </a:pPr>
            <a:r>
              <a:rPr lang="en-US" dirty="0"/>
              <a:t>General, not in detail</a:t>
            </a:r>
          </a:p>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base" latinLnBrk="0" hangingPunct="1">
              <a:lnSpc>
                <a:spcPct val="100000"/>
              </a:lnSpc>
              <a:spcBef>
                <a:spcPct val="0"/>
              </a:spcBef>
              <a:spcAft>
                <a:spcPct val="0"/>
              </a:spcAft>
              <a:buClrTx/>
              <a:buSzTx/>
              <a:buFontTx/>
              <a:buNone/>
              <a:tabLst/>
              <a:defRPr/>
            </a:pPr>
            <a:fld id="{2A9B3AE1-2B6A-4ACA-8FBD-D100A529A7AD}" type="slidenum">
              <a:rPr kumimoji="0" lang="en-US" sz="1200" b="0" i="0" u="none" strike="noStrike" kern="1200" cap="none" spc="0" normalizeH="0" baseline="0" noProof="0" smtClean="0">
                <a:ln>
                  <a:noFill/>
                </a:ln>
                <a:solidFill>
                  <a:srgbClr val="FFFFFF"/>
                </a:solidFill>
                <a:effectLst/>
                <a:uLnTx/>
                <a:uFillTx/>
                <a:latin typeface="Arial Black" charset="0"/>
                <a:ea typeface="ＭＳ Ｐゴシック" charset="-128"/>
              </a:rPr>
              <a:pPr marL="0" marR="0" lvl="0" indent="0" algn="r" defTabSz="457200" rtl="0" eaLnBrk="1" fontAlgn="base" latinLnBrk="0" hangingPunct="1">
                <a:lnSpc>
                  <a:spcPct val="100000"/>
                </a:lnSpc>
                <a:spcBef>
                  <a:spcPct val="0"/>
                </a:spcBef>
                <a:spcAft>
                  <a:spcPct val="0"/>
                </a:spcAft>
                <a:buClrTx/>
                <a:buSzTx/>
                <a:buFontTx/>
                <a:buNone/>
                <a:tabLst/>
                <a:defRPr/>
              </a:pPr>
              <a:t>5</a:t>
            </a:fld>
            <a:endParaRPr kumimoji="0" lang="en-US" sz="1200" b="0" i="0" u="none" strike="noStrike" kern="1200" cap="none" spc="0" normalizeH="0" baseline="0" noProof="0">
              <a:ln>
                <a:noFill/>
              </a:ln>
              <a:solidFill>
                <a:srgbClr val="FFFFFF"/>
              </a:solidFill>
              <a:effectLst/>
              <a:uLnTx/>
              <a:uFillTx/>
              <a:latin typeface="Arial Black" charset="0"/>
              <a:ea typeface="ＭＳ Ｐゴシック" charset="-128"/>
            </a:endParaRPr>
          </a:p>
        </p:txBody>
      </p:sp>
    </p:spTree>
    <p:extLst>
      <p:ext uri="{BB962C8B-B14F-4D97-AF65-F5344CB8AC3E}">
        <p14:creationId xmlns:p14="http://schemas.microsoft.com/office/powerpoint/2010/main" val="3989953492"/>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Placeholder 2"/>
          <p:cNvSpPr>
            <a:spLocks noGrp="1" noRot="1" noChangeAspect="1" noChangeArrowheads="1" noTextEdit="1"/>
          </p:cNvSpPr>
          <p:nvPr>
            <p:ph type="sldImg"/>
          </p:nvPr>
        </p:nvSpPr>
        <p:spPr>
          <a:ln/>
        </p:spPr>
      </p:sp>
      <p:sp>
        <p:nvSpPr>
          <p:cNvPr id="72707" name="Placeholder 3"/>
          <p:cNvSpPr>
            <a:spLocks noGrp="1" noChangeArrowheads="1"/>
          </p:cNvSpPr>
          <p:nvPr>
            <p:ph type="body" idx="1"/>
          </p:nvPr>
        </p:nvSpPr>
        <p:spPr/>
        <p:txBody>
          <a:bodyPr/>
          <a:lstStyle/>
          <a:p>
            <a:endParaRPr lang="en-US"/>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Placeholder 2"/>
          <p:cNvSpPr>
            <a:spLocks noGrp="1" noRot="1" noChangeAspect="1" noChangeArrowheads="1" noTextEdit="1"/>
          </p:cNvSpPr>
          <p:nvPr>
            <p:ph type="sldImg"/>
          </p:nvPr>
        </p:nvSpPr>
        <p:spPr>
          <a:ln/>
        </p:spPr>
      </p:sp>
      <p:sp>
        <p:nvSpPr>
          <p:cNvPr id="84995" name="Placeholder 3"/>
          <p:cNvSpPr>
            <a:spLocks noGrp="1" noChangeArrowheads="1"/>
          </p:cNvSpPr>
          <p:nvPr>
            <p:ph type="body" idx="1"/>
          </p:nvPr>
        </p:nvSpPr>
        <p:spPr/>
        <p:txBody>
          <a:bodyPr/>
          <a:lstStyle/>
          <a:p>
            <a:pPr marL="0" marR="0" indent="0" algn="l" defTabSz="457200" rtl="0" eaLnBrk="1" fontAlgn="base" latinLnBrk="0" hangingPunct="1">
              <a:lnSpc>
                <a:spcPct val="100000"/>
              </a:lnSpc>
              <a:spcBef>
                <a:spcPct val="30000"/>
              </a:spcBef>
              <a:spcAft>
                <a:spcPct val="0"/>
              </a:spcAft>
              <a:buClrTx/>
              <a:buSzTx/>
              <a:buFontTx/>
              <a:buNone/>
              <a:tabLst/>
              <a:defRPr/>
            </a:pPr>
            <a:r>
              <a:rPr lang="en-US" sz="1200" kern="1200" dirty="0">
                <a:solidFill>
                  <a:schemeClr val="tx1"/>
                </a:solidFill>
                <a:effectLst/>
                <a:latin typeface="Calibri" charset="0"/>
                <a:ea typeface="ＭＳ Ｐゴシック" charset="-128"/>
                <a:cs typeface="ＭＳ Ｐゴシック" charset="-128"/>
              </a:rPr>
              <a:t>Eye goes from top to bottom then left to right</a:t>
            </a:r>
          </a:p>
          <a:p>
            <a:endParaRPr lang="en-US" dirty="0"/>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charset="0"/>
                <a:ea typeface="ＭＳ Ｐゴシック" charset="0"/>
                <a:cs typeface="ＭＳ Ｐゴシック" charset="0"/>
              </a:defRPr>
            </a:lvl1pPr>
            <a:lvl2pPr marL="37931725" indent="-37474525">
              <a:defRPr sz="2400">
                <a:solidFill>
                  <a:schemeClr val="tx1"/>
                </a:solidFill>
                <a:latin typeface="Times" charset="0"/>
                <a:ea typeface="ＭＳ Ｐゴシック" charset="0"/>
              </a:defRPr>
            </a:lvl2pPr>
            <a:lvl3pPr>
              <a:defRPr sz="2400">
                <a:solidFill>
                  <a:schemeClr val="tx1"/>
                </a:solidFill>
                <a:latin typeface="Times" charset="0"/>
                <a:ea typeface="ＭＳ Ｐゴシック" charset="0"/>
              </a:defRPr>
            </a:lvl3pPr>
            <a:lvl4pPr>
              <a:defRPr sz="2400">
                <a:solidFill>
                  <a:schemeClr val="tx1"/>
                </a:solidFill>
                <a:latin typeface="Times" charset="0"/>
                <a:ea typeface="ＭＳ Ｐゴシック" charset="0"/>
              </a:defRPr>
            </a:lvl4pPr>
            <a:lvl5pPr>
              <a:defRPr sz="2400">
                <a:solidFill>
                  <a:schemeClr val="tx1"/>
                </a:solidFill>
                <a:latin typeface="Times" charset="0"/>
                <a:ea typeface="ＭＳ Ｐゴシック" charset="0"/>
              </a:defRPr>
            </a:lvl5pPr>
            <a:lvl6pPr marL="457200" eaLnBrk="0" fontAlgn="base" hangingPunct="0">
              <a:spcBef>
                <a:spcPct val="0"/>
              </a:spcBef>
              <a:spcAft>
                <a:spcPct val="0"/>
              </a:spcAft>
              <a:defRPr sz="2400">
                <a:solidFill>
                  <a:schemeClr val="tx1"/>
                </a:solidFill>
                <a:latin typeface="Times" charset="0"/>
                <a:ea typeface="ＭＳ Ｐゴシック" charset="0"/>
              </a:defRPr>
            </a:lvl6pPr>
            <a:lvl7pPr marL="914400" eaLnBrk="0" fontAlgn="base" hangingPunct="0">
              <a:spcBef>
                <a:spcPct val="0"/>
              </a:spcBef>
              <a:spcAft>
                <a:spcPct val="0"/>
              </a:spcAft>
              <a:defRPr sz="2400">
                <a:solidFill>
                  <a:schemeClr val="tx1"/>
                </a:solidFill>
                <a:latin typeface="Times" charset="0"/>
                <a:ea typeface="ＭＳ Ｐゴシック" charset="0"/>
              </a:defRPr>
            </a:lvl7pPr>
            <a:lvl8pPr marL="1371600" eaLnBrk="0" fontAlgn="base" hangingPunct="0">
              <a:spcBef>
                <a:spcPct val="0"/>
              </a:spcBef>
              <a:spcAft>
                <a:spcPct val="0"/>
              </a:spcAft>
              <a:defRPr sz="2400">
                <a:solidFill>
                  <a:schemeClr val="tx1"/>
                </a:solidFill>
                <a:latin typeface="Times" charset="0"/>
                <a:ea typeface="ＭＳ Ｐゴシック" charset="0"/>
              </a:defRPr>
            </a:lvl8pPr>
            <a:lvl9pPr marL="1828800" eaLnBrk="0" fontAlgn="base" hangingPunct="0">
              <a:spcBef>
                <a:spcPct val="0"/>
              </a:spcBef>
              <a:spcAft>
                <a:spcPct val="0"/>
              </a:spcAft>
              <a:defRPr sz="2400">
                <a:solidFill>
                  <a:schemeClr val="tx1"/>
                </a:solidFill>
                <a:latin typeface="Times" charset="0"/>
                <a:ea typeface="ＭＳ Ｐゴシック" charset="0"/>
              </a:defRPr>
            </a:lvl9pPr>
          </a:lstStyle>
          <a:p>
            <a:pPr marL="0" marR="0" lvl="0" indent="0" algn="r" defTabSz="457200" rtl="0" eaLnBrk="1" fontAlgn="base" latinLnBrk="0" hangingPunct="1">
              <a:lnSpc>
                <a:spcPct val="100000"/>
              </a:lnSpc>
              <a:spcBef>
                <a:spcPct val="0"/>
              </a:spcBef>
              <a:spcAft>
                <a:spcPct val="0"/>
              </a:spcAft>
              <a:buClrTx/>
              <a:buSzTx/>
              <a:buFontTx/>
              <a:buNone/>
              <a:tabLst/>
              <a:defRPr/>
            </a:pPr>
            <a:fld id="{C7BDA81F-1257-354F-8126-F779A1655EBE}" type="slidenum">
              <a:rPr kumimoji="0" lang="en-US" sz="1200" b="0" i="0" u="none" strike="noStrike" kern="1200" cap="none" spc="0" normalizeH="0" baseline="0" noProof="0">
                <a:ln>
                  <a:noFill/>
                </a:ln>
                <a:solidFill>
                  <a:srgbClr val="000000"/>
                </a:solidFill>
                <a:effectLst/>
                <a:uLnTx/>
                <a:uFillTx/>
                <a:latin typeface="Times" charset="0"/>
                <a:ea typeface="ＭＳ Ｐゴシック" charset="0"/>
              </a:rPr>
              <a:pPr marL="0" marR="0" lvl="0" indent="0" algn="r" defTabSz="457200" rtl="0" eaLnBrk="1" fontAlgn="base" latinLnBrk="0" hangingPunct="1">
                <a:lnSpc>
                  <a:spcPct val="100000"/>
                </a:lnSpc>
                <a:spcBef>
                  <a:spcPct val="0"/>
                </a:spcBef>
                <a:spcAft>
                  <a:spcPct val="0"/>
                </a:spcAft>
                <a:buClrTx/>
                <a:buSzTx/>
                <a:buFontTx/>
                <a:buNone/>
                <a:tabLst/>
                <a:defRPr/>
              </a:pPr>
              <a:t>43</a:t>
            </a:fld>
            <a:endParaRPr kumimoji="0" lang="en-US" sz="1200" b="0" i="0" u="none" strike="noStrike" kern="1200" cap="none" spc="0" normalizeH="0" baseline="0" noProof="0">
              <a:ln>
                <a:noFill/>
              </a:ln>
              <a:solidFill>
                <a:srgbClr val="000000"/>
              </a:solidFill>
              <a:effectLst/>
              <a:uLnTx/>
              <a:uFillTx/>
              <a:latin typeface="Times" charset="0"/>
              <a:ea typeface="ＭＳ Ｐゴシック" charset="0"/>
            </a:endParaRPr>
          </a:p>
        </p:txBody>
      </p:sp>
      <p:sp>
        <p:nvSpPr>
          <p:cNvPr id="25603" name="Rectangle 2"/>
          <p:cNvSpPr>
            <a:spLocks noGrp="1" noRot="1" noChangeAspect="1" noChangeArrowheads="1" noTextEdit="1"/>
          </p:cNvSpPr>
          <p:nvPr>
            <p:ph type="sldImg"/>
          </p:nvPr>
        </p:nvSpPr>
        <p:spPr>
          <a:ln/>
        </p:spPr>
      </p:sp>
      <p:sp>
        <p:nvSpPr>
          <p:cNvPr id="25604"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r>
              <a:rPr lang="en-US" sz="1600">
                <a:latin typeface="Times" charset="0"/>
                <a:ea typeface="ＭＳ Ｐゴシック" charset="0"/>
                <a:cs typeface="ＭＳ Ｐゴシック" charset="0"/>
              </a:rPr>
              <a:t>* Work done in collaboration with five graduate students in a special course</a:t>
            </a: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Placeholder 2"/>
          <p:cNvSpPr>
            <a:spLocks noGrp="1" noRot="1" noChangeAspect="1" noChangeArrowheads="1" noTextEdit="1"/>
          </p:cNvSpPr>
          <p:nvPr>
            <p:ph type="sldImg"/>
          </p:nvPr>
        </p:nvSpPr>
        <p:spPr>
          <a:ln/>
        </p:spPr>
      </p:sp>
      <p:sp>
        <p:nvSpPr>
          <p:cNvPr id="72707" name="Placeholder 3"/>
          <p:cNvSpPr>
            <a:spLocks noGrp="1" noChangeArrowheads="1"/>
          </p:cNvSpPr>
          <p:nvPr>
            <p:ph type="body" idx="1"/>
          </p:nvPr>
        </p:nvSpPr>
        <p:spPr/>
        <p:txBody>
          <a:bodyPr/>
          <a:lstStyle/>
          <a:p>
            <a:pPr marL="0" marR="0" lvl="0" indent="0" algn="l" defTabSz="457200" rtl="0" eaLnBrk="1" fontAlgn="base" latinLnBrk="0" hangingPunct="1">
              <a:lnSpc>
                <a:spcPct val="100000"/>
              </a:lnSpc>
              <a:spcBef>
                <a:spcPct val="30000"/>
              </a:spcBef>
              <a:spcAft>
                <a:spcPct val="0"/>
              </a:spcAft>
              <a:buClrTx/>
              <a:buSzTx/>
              <a:buFontTx/>
              <a:buNone/>
              <a:tabLst/>
              <a:defRPr/>
            </a:pPr>
            <a:r>
              <a:rPr lang="en-US" sz="1200" dirty="0">
                <a:hlinkClick r:id="rId3"/>
              </a:rPr>
              <a:t>http://www.ncsu.edu/project/posters/examples/Flounder/</a:t>
            </a:r>
            <a:endParaRPr lang="en-US" sz="1200" dirty="0"/>
          </a:p>
          <a:p>
            <a:endParaRPr lang="en-US" dirty="0"/>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Placeholder 2"/>
          <p:cNvSpPr>
            <a:spLocks noGrp="1" noRot="1" noChangeAspect="1" noChangeArrowheads="1" noTextEdit="1"/>
          </p:cNvSpPr>
          <p:nvPr>
            <p:ph type="sldImg"/>
          </p:nvPr>
        </p:nvSpPr>
        <p:spPr>
          <a:ln/>
        </p:spPr>
      </p:sp>
      <p:sp>
        <p:nvSpPr>
          <p:cNvPr id="72707" name="Placeholder 3"/>
          <p:cNvSpPr>
            <a:spLocks noGrp="1" noChangeArrowheads="1"/>
          </p:cNvSpPr>
          <p:nvPr>
            <p:ph type="body" idx="1"/>
          </p:nvPr>
        </p:nvSpPr>
        <p:spPr/>
        <p:txBody>
          <a:bodyPr/>
          <a:lstStyle/>
          <a:p>
            <a:pPr algn="l"/>
            <a:r>
              <a:rPr lang="en-US" sz="1200" dirty="0">
                <a:solidFill>
                  <a:srgbClr val="000000"/>
                </a:solidFill>
              </a:rPr>
              <a:t>Expansion of guidelines we sent you. </a:t>
            </a: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charset="0"/>
                <a:ea typeface="ＭＳ Ｐゴシック" charset="0"/>
                <a:cs typeface="ＭＳ Ｐゴシック" charset="0"/>
              </a:defRPr>
            </a:lvl1pPr>
            <a:lvl2pPr marL="37931725" indent="-37474525">
              <a:defRPr sz="2400">
                <a:solidFill>
                  <a:schemeClr val="tx1"/>
                </a:solidFill>
                <a:latin typeface="Times" charset="0"/>
                <a:ea typeface="ＭＳ Ｐゴシック" charset="0"/>
              </a:defRPr>
            </a:lvl2pPr>
            <a:lvl3pPr>
              <a:defRPr sz="2400">
                <a:solidFill>
                  <a:schemeClr val="tx1"/>
                </a:solidFill>
                <a:latin typeface="Times" charset="0"/>
                <a:ea typeface="ＭＳ Ｐゴシック" charset="0"/>
              </a:defRPr>
            </a:lvl3pPr>
            <a:lvl4pPr>
              <a:defRPr sz="2400">
                <a:solidFill>
                  <a:schemeClr val="tx1"/>
                </a:solidFill>
                <a:latin typeface="Times" charset="0"/>
                <a:ea typeface="ＭＳ Ｐゴシック" charset="0"/>
              </a:defRPr>
            </a:lvl4pPr>
            <a:lvl5pPr>
              <a:defRPr sz="2400">
                <a:solidFill>
                  <a:schemeClr val="tx1"/>
                </a:solidFill>
                <a:latin typeface="Times" charset="0"/>
                <a:ea typeface="ＭＳ Ｐゴシック" charset="0"/>
              </a:defRPr>
            </a:lvl5pPr>
            <a:lvl6pPr marL="457200" eaLnBrk="0" fontAlgn="base" hangingPunct="0">
              <a:spcBef>
                <a:spcPct val="0"/>
              </a:spcBef>
              <a:spcAft>
                <a:spcPct val="0"/>
              </a:spcAft>
              <a:defRPr sz="2400">
                <a:solidFill>
                  <a:schemeClr val="tx1"/>
                </a:solidFill>
                <a:latin typeface="Times" charset="0"/>
                <a:ea typeface="ＭＳ Ｐゴシック" charset="0"/>
              </a:defRPr>
            </a:lvl6pPr>
            <a:lvl7pPr marL="914400" eaLnBrk="0" fontAlgn="base" hangingPunct="0">
              <a:spcBef>
                <a:spcPct val="0"/>
              </a:spcBef>
              <a:spcAft>
                <a:spcPct val="0"/>
              </a:spcAft>
              <a:defRPr sz="2400">
                <a:solidFill>
                  <a:schemeClr val="tx1"/>
                </a:solidFill>
                <a:latin typeface="Times" charset="0"/>
                <a:ea typeface="ＭＳ Ｐゴシック" charset="0"/>
              </a:defRPr>
            </a:lvl7pPr>
            <a:lvl8pPr marL="1371600" eaLnBrk="0" fontAlgn="base" hangingPunct="0">
              <a:spcBef>
                <a:spcPct val="0"/>
              </a:spcBef>
              <a:spcAft>
                <a:spcPct val="0"/>
              </a:spcAft>
              <a:defRPr sz="2400">
                <a:solidFill>
                  <a:schemeClr val="tx1"/>
                </a:solidFill>
                <a:latin typeface="Times" charset="0"/>
                <a:ea typeface="ＭＳ Ｐゴシック" charset="0"/>
              </a:defRPr>
            </a:lvl8pPr>
            <a:lvl9pPr marL="1828800" eaLnBrk="0" fontAlgn="base" hangingPunct="0">
              <a:spcBef>
                <a:spcPct val="0"/>
              </a:spcBef>
              <a:spcAft>
                <a:spcPct val="0"/>
              </a:spcAft>
              <a:defRPr sz="2400">
                <a:solidFill>
                  <a:schemeClr val="tx1"/>
                </a:solidFill>
                <a:latin typeface="Times" charset="0"/>
                <a:ea typeface="ＭＳ Ｐゴシック" charset="0"/>
              </a:defRPr>
            </a:lvl9pPr>
          </a:lstStyle>
          <a:p>
            <a:pPr marL="0" marR="0" lvl="0" indent="0" algn="r" defTabSz="457200" rtl="0" eaLnBrk="1" fontAlgn="base" latinLnBrk="0" hangingPunct="1">
              <a:lnSpc>
                <a:spcPct val="100000"/>
              </a:lnSpc>
              <a:spcBef>
                <a:spcPct val="0"/>
              </a:spcBef>
              <a:spcAft>
                <a:spcPct val="0"/>
              </a:spcAft>
              <a:buClrTx/>
              <a:buSzTx/>
              <a:buFontTx/>
              <a:buNone/>
              <a:tabLst/>
              <a:defRPr/>
            </a:pPr>
            <a:fld id="{C7BDA81F-1257-354F-8126-F779A1655EBE}" type="slidenum">
              <a:rPr kumimoji="0" lang="en-US" sz="1200" b="0" i="0" u="none" strike="noStrike" kern="1200" cap="none" spc="0" normalizeH="0" baseline="0" noProof="0">
                <a:ln>
                  <a:noFill/>
                </a:ln>
                <a:solidFill>
                  <a:srgbClr val="000000"/>
                </a:solidFill>
                <a:effectLst/>
                <a:uLnTx/>
                <a:uFillTx/>
                <a:latin typeface="Times" charset="0"/>
                <a:ea typeface="ＭＳ Ｐゴシック" charset="0"/>
              </a:rPr>
              <a:pPr marL="0" marR="0" lvl="0" indent="0" algn="r" defTabSz="457200" rtl="0" eaLnBrk="1" fontAlgn="base" latinLnBrk="0" hangingPunct="1">
                <a:lnSpc>
                  <a:spcPct val="100000"/>
                </a:lnSpc>
                <a:spcBef>
                  <a:spcPct val="0"/>
                </a:spcBef>
                <a:spcAft>
                  <a:spcPct val="0"/>
                </a:spcAft>
                <a:buClrTx/>
                <a:buSzTx/>
                <a:buFontTx/>
                <a:buNone/>
                <a:tabLst/>
                <a:defRPr/>
              </a:pPr>
              <a:t>46</a:t>
            </a:fld>
            <a:endParaRPr kumimoji="0" lang="en-US" sz="1200" b="0" i="0" u="none" strike="noStrike" kern="1200" cap="none" spc="0" normalizeH="0" baseline="0" noProof="0">
              <a:ln>
                <a:noFill/>
              </a:ln>
              <a:solidFill>
                <a:srgbClr val="000000"/>
              </a:solidFill>
              <a:effectLst/>
              <a:uLnTx/>
              <a:uFillTx/>
              <a:latin typeface="Times" charset="0"/>
              <a:ea typeface="ＭＳ Ｐゴシック" charset="0"/>
            </a:endParaRPr>
          </a:p>
        </p:txBody>
      </p:sp>
      <p:sp>
        <p:nvSpPr>
          <p:cNvPr id="25603" name="Rectangle 2"/>
          <p:cNvSpPr>
            <a:spLocks noGrp="1" noRot="1" noChangeAspect="1" noChangeArrowheads="1" noTextEdit="1"/>
          </p:cNvSpPr>
          <p:nvPr>
            <p:ph type="sldImg"/>
          </p:nvPr>
        </p:nvSpPr>
        <p:spPr>
          <a:ln/>
        </p:spPr>
      </p:sp>
      <p:sp>
        <p:nvSpPr>
          <p:cNvPr id="25604"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r>
              <a:rPr lang="en-US" sz="1600">
                <a:latin typeface="Times" charset="0"/>
                <a:ea typeface="ＭＳ Ｐゴシック" charset="0"/>
                <a:cs typeface="ＭＳ Ｐゴシック" charset="0"/>
              </a:rPr>
              <a:t>* Work done in collaboration with five graduate students in a special course</a:t>
            </a: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charset="0"/>
                <a:ea typeface="ＭＳ Ｐゴシック" charset="0"/>
                <a:cs typeface="ＭＳ Ｐゴシック" charset="0"/>
              </a:defRPr>
            </a:lvl1pPr>
            <a:lvl2pPr marL="37931725" indent="-37474525">
              <a:defRPr sz="2400">
                <a:solidFill>
                  <a:schemeClr val="tx1"/>
                </a:solidFill>
                <a:latin typeface="Times" charset="0"/>
                <a:ea typeface="ＭＳ Ｐゴシック" charset="0"/>
              </a:defRPr>
            </a:lvl2pPr>
            <a:lvl3pPr>
              <a:defRPr sz="2400">
                <a:solidFill>
                  <a:schemeClr val="tx1"/>
                </a:solidFill>
                <a:latin typeface="Times" charset="0"/>
                <a:ea typeface="ＭＳ Ｐゴシック" charset="0"/>
              </a:defRPr>
            </a:lvl3pPr>
            <a:lvl4pPr>
              <a:defRPr sz="2400">
                <a:solidFill>
                  <a:schemeClr val="tx1"/>
                </a:solidFill>
                <a:latin typeface="Times" charset="0"/>
                <a:ea typeface="ＭＳ Ｐゴシック" charset="0"/>
              </a:defRPr>
            </a:lvl4pPr>
            <a:lvl5pPr>
              <a:defRPr sz="2400">
                <a:solidFill>
                  <a:schemeClr val="tx1"/>
                </a:solidFill>
                <a:latin typeface="Times" charset="0"/>
                <a:ea typeface="ＭＳ Ｐゴシック" charset="0"/>
              </a:defRPr>
            </a:lvl5pPr>
            <a:lvl6pPr marL="457200" eaLnBrk="0" fontAlgn="base" hangingPunct="0">
              <a:spcBef>
                <a:spcPct val="0"/>
              </a:spcBef>
              <a:spcAft>
                <a:spcPct val="0"/>
              </a:spcAft>
              <a:defRPr sz="2400">
                <a:solidFill>
                  <a:schemeClr val="tx1"/>
                </a:solidFill>
                <a:latin typeface="Times" charset="0"/>
                <a:ea typeface="ＭＳ Ｐゴシック" charset="0"/>
              </a:defRPr>
            </a:lvl6pPr>
            <a:lvl7pPr marL="914400" eaLnBrk="0" fontAlgn="base" hangingPunct="0">
              <a:spcBef>
                <a:spcPct val="0"/>
              </a:spcBef>
              <a:spcAft>
                <a:spcPct val="0"/>
              </a:spcAft>
              <a:defRPr sz="2400">
                <a:solidFill>
                  <a:schemeClr val="tx1"/>
                </a:solidFill>
                <a:latin typeface="Times" charset="0"/>
                <a:ea typeface="ＭＳ Ｐゴシック" charset="0"/>
              </a:defRPr>
            </a:lvl7pPr>
            <a:lvl8pPr marL="1371600" eaLnBrk="0" fontAlgn="base" hangingPunct="0">
              <a:spcBef>
                <a:spcPct val="0"/>
              </a:spcBef>
              <a:spcAft>
                <a:spcPct val="0"/>
              </a:spcAft>
              <a:defRPr sz="2400">
                <a:solidFill>
                  <a:schemeClr val="tx1"/>
                </a:solidFill>
                <a:latin typeface="Times" charset="0"/>
                <a:ea typeface="ＭＳ Ｐゴシック" charset="0"/>
              </a:defRPr>
            </a:lvl8pPr>
            <a:lvl9pPr marL="1828800" eaLnBrk="0" fontAlgn="base" hangingPunct="0">
              <a:spcBef>
                <a:spcPct val="0"/>
              </a:spcBef>
              <a:spcAft>
                <a:spcPct val="0"/>
              </a:spcAft>
              <a:defRPr sz="2400">
                <a:solidFill>
                  <a:schemeClr val="tx1"/>
                </a:solidFill>
                <a:latin typeface="Times" charset="0"/>
                <a:ea typeface="ＭＳ Ｐゴシック" charset="0"/>
              </a:defRPr>
            </a:lvl9pPr>
          </a:lstStyle>
          <a:p>
            <a:pPr marL="0" marR="0" lvl="0" indent="0" algn="r" defTabSz="457200" rtl="0" eaLnBrk="1" fontAlgn="base" latinLnBrk="0" hangingPunct="1">
              <a:lnSpc>
                <a:spcPct val="100000"/>
              </a:lnSpc>
              <a:spcBef>
                <a:spcPct val="0"/>
              </a:spcBef>
              <a:spcAft>
                <a:spcPct val="0"/>
              </a:spcAft>
              <a:buClrTx/>
              <a:buSzTx/>
              <a:buFontTx/>
              <a:buNone/>
              <a:tabLst/>
              <a:defRPr/>
            </a:pPr>
            <a:fld id="{C7BDA81F-1257-354F-8126-F779A1655EBE}" type="slidenum">
              <a:rPr kumimoji="0" lang="en-US" sz="1200" b="0" i="0" u="none" strike="noStrike" kern="1200" cap="none" spc="0" normalizeH="0" baseline="0" noProof="0">
                <a:ln>
                  <a:noFill/>
                </a:ln>
                <a:solidFill>
                  <a:srgbClr val="000000"/>
                </a:solidFill>
                <a:effectLst/>
                <a:uLnTx/>
                <a:uFillTx/>
                <a:latin typeface="Times" charset="0"/>
                <a:ea typeface="ＭＳ Ｐゴシック" charset="0"/>
              </a:rPr>
              <a:pPr marL="0" marR="0" lvl="0" indent="0" algn="r" defTabSz="457200" rtl="0" eaLnBrk="1" fontAlgn="base" latinLnBrk="0" hangingPunct="1">
                <a:lnSpc>
                  <a:spcPct val="100000"/>
                </a:lnSpc>
                <a:spcBef>
                  <a:spcPct val="0"/>
                </a:spcBef>
                <a:spcAft>
                  <a:spcPct val="0"/>
                </a:spcAft>
                <a:buClrTx/>
                <a:buSzTx/>
                <a:buFontTx/>
                <a:buNone/>
                <a:tabLst/>
                <a:defRPr/>
              </a:pPr>
              <a:t>47</a:t>
            </a:fld>
            <a:endParaRPr kumimoji="0" lang="en-US" sz="1200" b="0" i="0" u="none" strike="noStrike" kern="1200" cap="none" spc="0" normalizeH="0" baseline="0" noProof="0">
              <a:ln>
                <a:noFill/>
              </a:ln>
              <a:solidFill>
                <a:srgbClr val="000000"/>
              </a:solidFill>
              <a:effectLst/>
              <a:uLnTx/>
              <a:uFillTx/>
              <a:latin typeface="Times" charset="0"/>
              <a:ea typeface="ＭＳ Ｐゴシック" charset="0"/>
            </a:endParaRPr>
          </a:p>
        </p:txBody>
      </p:sp>
      <p:sp>
        <p:nvSpPr>
          <p:cNvPr id="25603" name="Rectangle 2"/>
          <p:cNvSpPr>
            <a:spLocks noGrp="1" noRot="1" noChangeAspect="1" noChangeArrowheads="1" noTextEdit="1"/>
          </p:cNvSpPr>
          <p:nvPr>
            <p:ph type="sldImg"/>
          </p:nvPr>
        </p:nvSpPr>
        <p:spPr>
          <a:ln/>
        </p:spPr>
      </p:sp>
      <p:sp>
        <p:nvSpPr>
          <p:cNvPr id="25604"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r>
              <a:rPr lang="en-US" sz="1600">
                <a:latin typeface="Times" charset="0"/>
                <a:ea typeface="ＭＳ Ｐゴシック" charset="0"/>
                <a:cs typeface="ＭＳ Ｐゴシック" charset="0"/>
              </a:rPr>
              <a:t>* Work done in collaboration with five graduate students in a special course</a:t>
            </a: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Placeholder 2"/>
          <p:cNvSpPr>
            <a:spLocks noGrp="1" noRot="1" noChangeAspect="1" noChangeArrowheads="1" noTextEdit="1"/>
          </p:cNvSpPr>
          <p:nvPr>
            <p:ph type="sldImg"/>
          </p:nvPr>
        </p:nvSpPr>
        <p:spPr>
          <a:ln/>
        </p:spPr>
      </p:sp>
      <p:sp>
        <p:nvSpPr>
          <p:cNvPr id="86019" name="Placeholder 3"/>
          <p:cNvSpPr>
            <a:spLocks noGrp="1" noChangeArrowheads="1"/>
          </p:cNvSpPr>
          <p:nvPr>
            <p:ph type="body" idx="1"/>
          </p:nvPr>
        </p:nvSpPr>
        <p:spPr/>
        <p:txBody>
          <a:bodyPr/>
          <a:lstStyle/>
          <a:p>
            <a:endParaRPr lang="en-US"/>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Calibri" charset="0"/>
                <a:ea typeface="ＭＳ Ｐゴシック" charset="-128"/>
                <a:cs typeface="ＭＳ Ｐゴシック" charset="-128"/>
              </a:rPr>
              <a:t>How many have seen or presented a scientific poster?</a:t>
            </a:r>
          </a:p>
          <a:p>
            <a:r>
              <a:rPr lang="en-US" sz="1200" kern="1200" dirty="0">
                <a:solidFill>
                  <a:schemeClr val="tx1"/>
                </a:solidFill>
                <a:effectLst/>
                <a:latin typeface="Calibri" charset="0"/>
                <a:ea typeface="ＭＳ Ｐゴシック" charset="-128"/>
                <a:cs typeface="ＭＳ Ｐゴシック" charset="-128"/>
              </a:rPr>
              <a:t>If you have seen someone’s poster, what catches your eye?</a:t>
            </a:r>
          </a:p>
          <a:p>
            <a:r>
              <a:rPr lang="en-US" sz="1200" kern="1200" dirty="0">
                <a:solidFill>
                  <a:schemeClr val="tx1"/>
                </a:solidFill>
                <a:effectLst/>
                <a:latin typeface="Calibri" charset="0"/>
                <a:ea typeface="ＭＳ Ｐゴシック" charset="-128"/>
                <a:cs typeface="ＭＳ Ｐゴシック" charset="-128"/>
              </a:rPr>
              <a:t>How are you going to catch someone’s eye?</a:t>
            </a:r>
          </a:p>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base" latinLnBrk="0" hangingPunct="1">
              <a:lnSpc>
                <a:spcPct val="100000"/>
              </a:lnSpc>
              <a:spcBef>
                <a:spcPct val="0"/>
              </a:spcBef>
              <a:spcAft>
                <a:spcPct val="0"/>
              </a:spcAft>
              <a:buClrTx/>
              <a:buSzTx/>
              <a:buFontTx/>
              <a:buNone/>
              <a:tabLst/>
              <a:defRPr/>
            </a:pPr>
            <a:fld id="{2A9B3AE1-2B6A-4ACA-8FBD-D100A529A7AD}" type="slidenum">
              <a:rPr kumimoji="0" lang="en-US" sz="1200" b="0" i="0" u="none" strike="noStrike" kern="1200" cap="none" spc="0" normalizeH="0" baseline="0" noProof="0" smtClean="0">
                <a:ln>
                  <a:noFill/>
                </a:ln>
                <a:solidFill>
                  <a:srgbClr val="FFFFFF"/>
                </a:solidFill>
                <a:effectLst/>
                <a:uLnTx/>
                <a:uFillTx/>
                <a:latin typeface="Arial Black" charset="0"/>
                <a:ea typeface="ＭＳ Ｐゴシック" charset="-128"/>
              </a:rPr>
              <a:pPr marL="0" marR="0" lvl="0" indent="0" algn="r" defTabSz="457200" rtl="0" eaLnBrk="1" fontAlgn="base" latinLnBrk="0" hangingPunct="1">
                <a:lnSpc>
                  <a:spcPct val="100000"/>
                </a:lnSpc>
                <a:spcBef>
                  <a:spcPct val="0"/>
                </a:spcBef>
                <a:spcAft>
                  <a:spcPct val="0"/>
                </a:spcAft>
                <a:buClrTx/>
                <a:buSzTx/>
                <a:buFontTx/>
                <a:buNone/>
                <a:tabLst/>
                <a:defRPr/>
              </a:pPr>
              <a:t>49</a:t>
            </a:fld>
            <a:endParaRPr kumimoji="0" lang="en-US" sz="1200" b="0" i="0" u="none" strike="noStrike" kern="1200" cap="none" spc="0" normalizeH="0" baseline="0" noProof="0">
              <a:ln>
                <a:noFill/>
              </a:ln>
              <a:solidFill>
                <a:srgbClr val="FFFFFF"/>
              </a:solidFill>
              <a:effectLst/>
              <a:uLnTx/>
              <a:uFillTx/>
              <a:latin typeface="Arial Black" charset="0"/>
              <a:ea typeface="ＭＳ Ｐゴシック" charset="-128"/>
            </a:endParaRPr>
          </a:p>
        </p:txBody>
      </p:sp>
    </p:spTree>
    <p:extLst>
      <p:ext uri="{BB962C8B-B14F-4D97-AF65-F5344CB8AC3E}">
        <p14:creationId xmlns:p14="http://schemas.microsoft.com/office/powerpoint/2010/main" val="243521509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Placeholder 2"/>
          <p:cNvSpPr>
            <a:spLocks noGrp="1" noRot="1" noChangeAspect="1" noChangeArrowheads="1" noTextEdit="1"/>
          </p:cNvSpPr>
          <p:nvPr>
            <p:ph type="sldImg"/>
          </p:nvPr>
        </p:nvSpPr>
        <p:spPr>
          <a:ln/>
        </p:spPr>
      </p:sp>
      <p:sp>
        <p:nvSpPr>
          <p:cNvPr id="72707" name="Placeholder 3"/>
          <p:cNvSpPr>
            <a:spLocks noGrp="1" noChangeArrowheads="1"/>
          </p:cNvSpPr>
          <p:nvPr>
            <p:ph type="body" idx="1"/>
          </p:nvPr>
        </p:nvSpPr>
        <p:spPr/>
        <p:txBody>
          <a:bodyPr/>
          <a:lstStyle/>
          <a:p>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Placeholder 2"/>
          <p:cNvSpPr>
            <a:spLocks noGrp="1" noRot="1" noChangeAspect="1" noChangeArrowheads="1" noTextEdit="1"/>
          </p:cNvSpPr>
          <p:nvPr>
            <p:ph type="sldImg"/>
          </p:nvPr>
        </p:nvSpPr>
        <p:spPr>
          <a:ln/>
        </p:spPr>
      </p:sp>
      <p:sp>
        <p:nvSpPr>
          <p:cNvPr id="72707" name="Placeholder 3"/>
          <p:cNvSpPr>
            <a:spLocks noGrp="1" noChangeArrowheads="1"/>
          </p:cNvSpPr>
          <p:nvPr>
            <p:ph type="body" idx="1"/>
          </p:nvPr>
        </p:nvSpPr>
        <p:spPr/>
        <p:txBody>
          <a:bodyPr/>
          <a:lstStyle/>
          <a:p>
            <a:pPr marL="0" marR="0" indent="0" algn="l" defTabSz="457200" rtl="0" eaLnBrk="1" fontAlgn="base" latinLnBrk="0" hangingPunct="1">
              <a:lnSpc>
                <a:spcPct val="100000"/>
              </a:lnSpc>
              <a:spcBef>
                <a:spcPct val="30000"/>
              </a:spcBef>
              <a:spcAft>
                <a:spcPct val="0"/>
              </a:spcAft>
              <a:buClrTx/>
              <a:buSzTx/>
              <a:buFontTx/>
              <a:buNone/>
              <a:tabLst/>
              <a:defRPr/>
            </a:pPr>
            <a:r>
              <a:rPr lang="en-US" dirty="0"/>
              <a:t>Do</a:t>
            </a:r>
            <a:r>
              <a:rPr lang="en-US" baseline="0" dirty="0"/>
              <a:t> not read your presentation. This is boring and prevents you from making eye contact with the audience and connecting with the audience.</a:t>
            </a:r>
            <a:endParaRPr lang="en-US" dirty="0"/>
          </a:p>
          <a:p>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Design</a:t>
            </a:r>
            <a:r>
              <a:rPr lang="en-US" baseline="0" dirty="0"/>
              <a:t> for the person in the back of the room. Sometimes this is where decision makers sit—they are busy, they may come late, the remaining seats are in the back of the room.</a:t>
            </a:r>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base" latinLnBrk="0" hangingPunct="1">
              <a:lnSpc>
                <a:spcPct val="100000"/>
              </a:lnSpc>
              <a:spcBef>
                <a:spcPct val="0"/>
              </a:spcBef>
              <a:spcAft>
                <a:spcPct val="0"/>
              </a:spcAft>
              <a:buClrTx/>
              <a:buSzTx/>
              <a:buFontTx/>
              <a:buNone/>
              <a:tabLst/>
              <a:defRPr/>
            </a:pPr>
            <a:fld id="{2A9B3AE1-2B6A-4ACA-8FBD-D100A529A7AD}" type="slidenum">
              <a:rPr kumimoji="0" lang="en-US" sz="1200" b="0" i="0" u="none" strike="noStrike" kern="1200" cap="none" spc="0" normalizeH="0" baseline="0" noProof="0" smtClean="0">
                <a:ln>
                  <a:noFill/>
                </a:ln>
                <a:solidFill>
                  <a:srgbClr val="FFFFFF"/>
                </a:solidFill>
                <a:effectLst/>
                <a:uLnTx/>
                <a:uFillTx/>
                <a:latin typeface="Arial Black" charset="0"/>
                <a:ea typeface="ＭＳ Ｐゴシック" charset="-128"/>
              </a:rPr>
              <a:pPr marL="0" marR="0" lvl="0" indent="0" algn="r" defTabSz="457200" rtl="0" eaLnBrk="1" fontAlgn="base" latinLnBrk="0" hangingPunct="1">
                <a:lnSpc>
                  <a:spcPct val="100000"/>
                </a:lnSpc>
                <a:spcBef>
                  <a:spcPct val="0"/>
                </a:spcBef>
                <a:spcAft>
                  <a:spcPct val="0"/>
                </a:spcAft>
                <a:buClrTx/>
                <a:buSzTx/>
                <a:buFontTx/>
                <a:buNone/>
                <a:tabLst/>
                <a:defRPr/>
              </a:pPr>
              <a:t>8</a:t>
            </a:fld>
            <a:endParaRPr kumimoji="0" lang="en-US" sz="1200" b="0" i="0" u="none" strike="noStrike" kern="1200" cap="none" spc="0" normalizeH="0" baseline="0" noProof="0">
              <a:ln>
                <a:noFill/>
              </a:ln>
              <a:solidFill>
                <a:srgbClr val="FFFFFF"/>
              </a:solidFill>
              <a:effectLst/>
              <a:uLnTx/>
              <a:uFillTx/>
              <a:latin typeface="Arial Black" charset="0"/>
              <a:ea typeface="ＭＳ Ｐゴシック" charset="-128"/>
            </a:endParaRPr>
          </a:p>
        </p:txBody>
      </p:sp>
    </p:spTree>
    <p:extLst>
      <p:ext uri="{BB962C8B-B14F-4D97-AF65-F5344CB8AC3E}">
        <p14:creationId xmlns:p14="http://schemas.microsoft.com/office/powerpoint/2010/main" val="159222099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Placeholder 2"/>
          <p:cNvSpPr>
            <a:spLocks noGrp="1" noRot="1" noChangeAspect="1" noChangeArrowheads="1" noTextEdit="1"/>
          </p:cNvSpPr>
          <p:nvPr>
            <p:ph type="sldImg"/>
          </p:nvPr>
        </p:nvSpPr>
        <p:spPr>
          <a:ln/>
        </p:spPr>
      </p:sp>
      <p:sp>
        <p:nvSpPr>
          <p:cNvPr id="72707" name="Placeholder 3"/>
          <p:cNvSpPr>
            <a:spLocks noGrp="1" noChangeArrowheads="1"/>
          </p:cNvSpPr>
          <p:nvPr>
            <p:ph type="body" idx="1"/>
          </p:nvPr>
        </p:nvSpPr>
        <p:spPr/>
        <p:txBody>
          <a:bodyPr/>
          <a:lstStyle/>
          <a:p>
            <a:pPr algn="l"/>
            <a:r>
              <a:rPr lang="en-US" sz="1200" dirty="0">
                <a:solidFill>
                  <a:srgbClr val="000000"/>
                </a:solidFill>
              </a:rPr>
              <a:t>Focus</a:t>
            </a:r>
            <a:r>
              <a:rPr lang="en-US" sz="1200" baseline="0" dirty="0">
                <a:solidFill>
                  <a:srgbClr val="000000"/>
                </a:solidFill>
              </a:rPr>
              <a:t> on your content, not the slide</a:t>
            </a:r>
          </a:p>
          <a:p>
            <a:pPr algn="l"/>
            <a:r>
              <a:rPr lang="en-US" sz="1200" baseline="0" dirty="0">
                <a:solidFill>
                  <a:srgbClr val="000000"/>
                </a:solidFill>
              </a:rPr>
              <a:t>Keep bullets short and clear, don’t have too many elements on a slide</a:t>
            </a:r>
            <a:endParaRPr lang="en-US" dirty="0"/>
          </a:p>
          <a:p>
            <a:endParaRPr lang="en-US" dirty="0"/>
          </a:p>
          <a:p>
            <a:endParaRPr 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457200" rtl="0" eaLnBrk="1" fontAlgn="base" latinLnBrk="0" hangingPunct="1">
              <a:lnSpc>
                <a:spcPct val="100000"/>
              </a:lnSpc>
              <a:spcBef>
                <a:spcPct val="0"/>
              </a:spcBef>
              <a:spcAft>
                <a:spcPct val="0"/>
              </a:spcAft>
              <a:buClrTx/>
              <a:buSzTx/>
              <a:buFontTx/>
              <a:buNone/>
              <a:tabLst/>
              <a:defRPr/>
            </a:pPr>
            <a:fld id="{2A9B3AE1-2B6A-4ACA-8FBD-D100A529A7AD}" type="slidenum">
              <a:rPr kumimoji="0" lang="en-US" sz="1200" b="0" i="0" u="none" strike="noStrike" kern="1200" cap="none" spc="0" normalizeH="0" baseline="0" noProof="0" smtClean="0">
                <a:ln>
                  <a:noFill/>
                </a:ln>
                <a:solidFill>
                  <a:srgbClr val="FFFFFF"/>
                </a:solidFill>
                <a:effectLst/>
                <a:uLnTx/>
                <a:uFillTx/>
                <a:latin typeface="Arial Black" charset="0"/>
                <a:ea typeface="ＭＳ Ｐゴシック" charset="-128"/>
              </a:rPr>
              <a:pPr marL="0" marR="0" lvl="0" indent="0" algn="r" defTabSz="457200" rtl="0" eaLnBrk="1" fontAlgn="base" latinLnBrk="0" hangingPunct="1">
                <a:lnSpc>
                  <a:spcPct val="100000"/>
                </a:lnSpc>
                <a:spcBef>
                  <a:spcPct val="0"/>
                </a:spcBef>
                <a:spcAft>
                  <a:spcPct val="0"/>
                </a:spcAft>
                <a:buClrTx/>
                <a:buSzTx/>
                <a:buFontTx/>
                <a:buNone/>
                <a:tabLst/>
                <a:defRPr/>
              </a:pPr>
              <a:t>10</a:t>
            </a:fld>
            <a:endParaRPr kumimoji="0" lang="en-US" sz="1200" b="0" i="0" u="none" strike="noStrike" kern="1200" cap="none" spc="0" normalizeH="0" baseline="0" noProof="0">
              <a:ln>
                <a:noFill/>
              </a:ln>
              <a:solidFill>
                <a:srgbClr val="FFFFFF"/>
              </a:solidFill>
              <a:effectLst/>
              <a:uLnTx/>
              <a:uFillTx/>
              <a:latin typeface="Arial Black" charset="0"/>
              <a:ea typeface="ＭＳ Ｐゴシック" charset="-128"/>
            </a:endParaRPr>
          </a:p>
        </p:txBody>
      </p:sp>
    </p:spTree>
    <p:extLst>
      <p:ext uri="{BB962C8B-B14F-4D97-AF65-F5344CB8AC3E}">
        <p14:creationId xmlns:p14="http://schemas.microsoft.com/office/powerpoint/2010/main" val="33559042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A6D22D-E63F-4BF8-A90B-991BE71662EB}"/>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CAA52ED7-2511-4B03-8BD8-7E830F6F345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B354B33A-00EC-457E-9785-9B1586088ED9}"/>
              </a:ext>
            </a:extLst>
          </p:cNvPr>
          <p:cNvSpPr>
            <a:spLocks noGrp="1"/>
          </p:cNvSpPr>
          <p:nvPr>
            <p:ph type="dt" sz="half" idx="10"/>
          </p:nvPr>
        </p:nvSpPr>
        <p:spPr/>
        <p:txBody>
          <a:bodyPr/>
          <a:lstStyle/>
          <a:p>
            <a:fld id="{B3E2B355-71E4-4890-8E58-31BD6367A1F0}" type="datetimeFigureOut">
              <a:rPr lang="en-US" smtClean="0"/>
              <a:t>6/7/2021</a:t>
            </a:fld>
            <a:endParaRPr lang="en-US"/>
          </a:p>
        </p:txBody>
      </p:sp>
      <p:sp>
        <p:nvSpPr>
          <p:cNvPr id="5" name="Footer Placeholder 4">
            <a:extLst>
              <a:ext uri="{FF2B5EF4-FFF2-40B4-BE49-F238E27FC236}">
                <a16:creationId xmlns:a16="http://schemas.microsoft.com/office/drawing/2014/main" id="{378262BD-A412-4A1D-9036-1B591C3F9ED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E578EE3-A458-48AD-A89D-FDAAE515286F}"/>
              </a:ext>
            </a:extLst>
          </p:cNvPr>
          <p:cNvSpPr>
            <a:spLocks noGrp="1"/>
          </p:cNvSpPr>
          <p:nvPr>
            <p:ph type="sldNum" sz="quarter" idx="12"/>
          </p:nvPr>
        </p:nvSpPr>
        <p:spPr/>
        <p:txBody>
          <a:bodyPr/>
          <a:lstStyle/>
          <a:p>
            <a:fld id="{AAAD7872-F0AB-4767-ADDA-F034067FE48E}" type="slidenum">
              <a:rPr lang="en-US" smtClean="0"/>
              <a:t>‹#›</a:t>
            </a:fld>
            <a:endParaRPr lang="en-US"/>
          </a:p>
        </p:txBody>
      </p:sp>
    </p:spTree>
    <p:extLst>
      <p:ext uri="{BB962C8B-B14F-4D97-AF65-F5344CB8AC3E}">
        <p14:creationId xmlns:p14="http://schemas.microsoft.com/office/powerpoint/2010/main" val="304028950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7B0CB4-8062-4BD4-A595-7680AF9EDE1E}"/>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2763EC11-AB7A-4F0C-99A4-6110BD1975E2}"/>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34BD120-4E5F-495F-B6D1-B19598E244B1}"/>
              </a:ext>
            </a:extLst>
          </p:cNvPr>
          <p:cNvSpPr>
            <a:spLocks noGrp="1"/>
          </p:cNvSpPr>
          <p:nvPr>
            <p:ph type="dt" sz="half" idx="10"/>
          </p:nvPr>
        </p:nvSpPr>
        <p:spPr/>
        <p:txBody>
          <a:bodyPr/>
          <a:lstStyle/>
          <a:p>
            <a:fld id="{B3E2B355-71E4-4890-8E58-31BD6367A1F0}" type="datetimeFigureOut">
              <a:rPr lang="en-US" smtClean="0"/>
              <a:t>6/7/2021</a:t>
            </a:fld>
            <a:endParaRPr lang="en-US"/>
          </a:p>
        </p:txBody>
      </p:sp>
      <p:sp>
        <p:nvSpPr>
          <p:cNvPr id="5" name="Footer Placeholder 4">
            <a:extLst>
              <a:ext uri="{FF2B5EF4-FFF2-40B4-BE49-F238E27FC236}">
                <a16:creationId xmlns:a16="http://schemas.microsoft.com/office/drawing/2014/main" id="{3F5654C5-7B9F-4525-A015-15D616FC0B8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5EFB3FC-6908-435F-8B05-8F2C6FD9E076}"/>
              </a:ext>
            </a:extLst>
          </p:cNvPr>
          <p:cNvSpPr>
            <a:spLocks noGrp="1"/>
          </p:cNvSpPr>
          <p:nvPr>
            <p:ph type="sldNum" sz="quarter" idx="12"/>
          </p:nvPr>
        </p:nvSpPr>
        <p:spPr/>
        <p:txBody>
          <a:bodyPr/>
          <a:lstStyle/>
          <a:p>
            <a:fld id="{AAAD7872-F0AB-4767-ADDA-F034067FE48E}" type="slidenum">
              <a:rPr lang="en-US" smtClean="0"/>
              <a:t>‹#›</a:t>
            </a:fld>
            <a:endParaRPr lang="en-US"/>
          </a:p>
        </p:txBody>
      </p:sp>
    </p:spTree>
    <p:extLst>
      <p:ext uri="{BB962C8B-B14F-4D97-AF65-F5344CB8AC3E}">
        <p14:creationId xmlns:p14="http://schemas.microsoft.com/office/powerpoint/2010/main" val="281060714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703D79D-4C58-46EE-8F2F-A739B907ED76}"/>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344D25B5-FC58-4964-A638-2181FE9BAE7D}"/>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C72A08D-D3AE-457B-BC05-08CE6A4C9EAD}"/>
              </a:ext>
            </a:extLst>
          </p:cNvPr>
          <p:cNvSpPr>
            <a:spLocks noGrp="1"/>
          </p:cNvSpPr>
          <p:nvPr>
            <p:ph type="dt" sz="half" idx="10"/>
          </p:nvPr>
        </p:nvSpPr>
        <p:spPr/>
        <p:txBody>
          <a:bodyPr/>
          <a:lstStyle/>
          <a:p>
            <a:fld id="{B3E2B355-71E4-4890-8E58-31BD6367A1F0}" type="datetimeFigureOut">
              <a:rPr lang="en-US" smtClean="0"/>
              <a:t>6/7/2021</a:t>
            </a:fld>
            <a:endParaRPr lang="en-US"/>
          </a:p>
        </p:txBody>
      </p:sp>
      <p:sp>
        <p:nvSpPr>
          <p:cNvPr id="5" name="Footer Placeholder 4">
            <a:extLst>
              <a:ext uri="{FF2B5EF4-FFF2-40B4-BE49-F238E27FC236}">
                <a16:creationId xmlns:a16="http://schemas.microsoft.com/office/drawing/2014/main" id="{8F0F4D80-D468-43CF-A07F-EFFA0E7AD3E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6000B89-CAF0-45D7-8A4D-B27BAFF64406}"/>
              </a:ext>
            </a:extLst>
          </p:cNvPr>
          <p:cNvSpPr>
            <a:spLocks noGrp="1"/>
          </p:cNvSpPr>
          <p:nvPr>
            <p:ph type="sldNum" sz="quarter" idx="12"/>
          </p:nvPr>
        </p:nvSpPr>
        <p:spPr/>
        <p:txBody>
          <a:bodyPr/>
          <a:lstStyle/>
          <a:p>
            <a:fld id="{AAAD7872-F0AB-4767-ADDA-F034067FE48E}" type="slidenum">
              <a:rPr lang="en-US" smtClean="0"/>
              <a:t>‹#›</a:t>
            </a:fld>
            <a:endParaRPr lang="en-US"/>
          </a:p>
        </p:txBody>
      </p:sp>
    </p:spTree>
    <p:extLst>
      <p:ext uri="{BB962C8B-B14F-4D97-AF65-F5344CB8AC3E}">
        <p14:creationId xmlns:p14="http://schemas.microsoft.com/office/powerpoint/2010/main" val="22626977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8" name="Picture 7" descr="Overlay-FullBackground.jpg"/>
          <p:cNvPicPr>
            <a:picLocks noChangeAspect="1"/>
          </p:cNvPicPr>
          <p:nvPr/>
        </p:nvPicPr>
        <p:blipFill>
          <a:blip r:embed="rId2"/>
          <a:srcRect t="50000"/>
          <a:stretch>
            <a:fillRect/>
          </a:stretch>
        </p:blipFill>
        <p:spPr>
          <a:xfrm>
            <a:off x="0" y="3429000"/>
            <a:ext cx="12192000" cy="3429000"/>
          </a:xfrm>
          <a:prstGeom prst="rect">
            <a:avLst/>
          </a:prstGeom>
        </p:spPr>
      </p:pic>
      <p:sp>
        <p:nvSpPr>
          <p:cNvPr id="2" name="Title 1"/>
          <p:cNvSpPr>
            <a:spLocks noGrp="1"/>
          </p:cNvSpPr>
          <p:nvPr>
            <p:ph type="ctrTitle"/>
          </p:nvPr>
        </p:nvSpPr>
        <p:spPr>
          <a:xfrm>
            <a:off x="1039284" y="1918448"/>
            <a:ext cx="10111317" cy="1470025"/>
          </a:xfrm>
        </p:spPr>
        <p:txBody>
          <a:bodyPr anchor="b" anchorCtr="0"/>
          <a:lstStyle/>
          <a:p>
            <a:r>
              <a:rPr lang="en-US"/>
              <a:t>Click to edit Master title style</a:t>
            </a:r>
            <a:endParaRPr/>
          </a:p>
        </p:txBody>
      </p:sp>
      <p:sp>
        <p:nvSpPr>
          <p:cNvPr id="3" name="Subtitle 2"/>
          <p:cNvSpPr>
            <a:spLocks noGrp="1"/>
          </p:cNvSpPr>
          <p:nvPr>
            <p:ph type="subTitle" idx="1"/>
          </p:nvPr>
        </p:nvSpPr>
        <p:spPr>
          <a:xfrm>
            <a:off x="1039285" y="3478306"/>
            <a:ext cx="10111316" cy="1752600"/>
          </a:xfrm>
        </p:spPr>
        <p:txBody>
          <a:bodyPr>
            <a:normAutofit/>
          </a:bodyPr>
          <a:lstStyle>
            <a:lvl1pPr marL="0" indent="0" algn="ctr">
              <a:spcBef>
                <a:spcPts val="600"/>
              </a:spcBef>
              <a:buNone/>
              <a:defRPr sz="1800">
                <a:solidFill>
                  <a:schemeClr val="bg2"/>
                </a:solidFill>
                <a:effectLst>
                  <a:outerShdw blurRad="63500" dir="2700000" algn="tl" rotWithShape="0">
                    <a:schemeClr val="tx1">
                      <a:alpha val="40000"/>
                    </a:schemeClr>
                  </a:outerShdw>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dirty="0"/>
          </a:p>
        </p:txBody>
      </p:sp>
      <p:sp>
        <p:nvSpPr>
          <p:cNvPr id="4" name="Date Placeholder 3"/>
          <p:cNvSpPr>
            <a:spLocks noGrp="1"/>
          </p:cNvSpPr>
          <p:nvPr>
            <p:ph type="dt" sz="half" idx="10"/>
          </p:nvPr>
        </p:nvSpPr>
        <p:spPr/>
        <p:txBody>
          <a:bodyPr/>
          <a:lstStyle/>
          <a:p>
            <a:fld id="{7D3DB332-57B0-40D7-83F4-D3F22747842B}" type="datetimeFigureOut">
              <a:rPr lang="en-US" smtClean="0"/>
              <a:pPr/>
              <a:t>6/7/2021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9D2C864-9362-43C7-A136-D9C41D93A96D}" type="slidenum">
              <a:rPr lang="en-US" smtClean="0"/>
              <a:t>‹#›</a:t>
            </a:fld>
            <a:endParaRPr lang="en-US"/>
          </a:p>
        </p:txBody>
      </p:sp>
      <p:pic>
        <p:nvPicPr>
          <p:cNvPr id="7" name="Picture 6" descr="overlay-ruleShadow.png"/>
          <p:cNvPicPr>
            <a:picLocks noChangeAspect="1"/>
          </p:cNvPicPr>
          <p:nvPr/>
        </p:nvPicPr>
        <p:blipFill>
          <a:blip r:embed="rId3"/>
          <a:stretch>
            <a:fillRect/>
          </a:stretch>
        </p:blipFill>
        <p:spPr>
          <a:xfrm>
            <a:off x="0" y="3303984"/>
            <a:ext cx="12192000" cy="125016"/>
          </a:xfrm>
          <a:prstGeom prst="rect">
            <a:avLst/>
          </a:prstGeom>
        </p:spPr>
      </p:pic>
    </p:spTree>
    <p:extLst>
      <p:ext uri="{BB962C8B-B14F-4D97-AF65-F5344CB8AC3E}">
        <p14:creationId xmlns:p14="http://schemas.microsoft.com/office/powerpoint/2010/main" val="11492834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8" name="Picture 7" descr="overlay-ruleShadow.png"/>
          <p:cNvPicPr>
            <a:picLocks noChangeAspect="1"/>
          </p:cNvPicPr>
          <p:nvPr/>
        </p:nvPicPr>
        <p:blipFill>
          <a:blip r:embed="rId2"/>
          <a:stretch>
            <a:fillRect/>
          </a:stretch>
        </p:blipFill>
        <p:spPr>
          <a:xfrm>
            <a:off x="0" y="1307592"/>
            <a:ext cx="12192000" cy="125016"/>
          </a:xfrm>
          <a:prstGeom prst="rect">
            <a:avLst/>
          </a:prstGeom>
        </p:spPr>
      </p:pic>
      <p:pic>
        <p:nvPicPr>
          <p:cNvPr id="7" name="Picture 6" descr="Overlay-FullBackground.jpg"/>
          <p:cNvPicPr>
            <a:picLocks noChangeAspect="1"/>
          </p:cNvPicPr>
          <p:nvPr/>
        </p:nvPicPr>
        <p:blipFill>
          <a:blip r:embed="rId3"/>
          <a:srcRect t="23333"/>
          <a:stretch>
            <a:fillRect/>
          </a:stretch>
        </p:blipFill>
        <p:spPr>
          <a:xfrm>
            <a:off x="0" y="1425388"/>
            <a:ext cx="12192000" cy="5432612"/>
          </a:xfrm>
          <a:prstGeom prst="rect">
            <a:avLst/>
          </a:prstGeom>
        </p:spPr>
      </p:pic>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idx="1"/>
          </p:nvPr>
        </p:nvSpPr>
        <p:spPr/>
        <p:txBody>
          <a:bodyPr/>
          <a:lstStyle>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4" name="Date Placeholder 3"/>
          <p:cNvSpPr>
            <a:spLocks noGrp="1"/>
          </p:cNvSpPr>
          <p:nvPr>
            <p:ph type="dt" sz="half" idx="10"/>
          </p:nvPr>
        </p:nvSpPr>
        <p:spPr/>
        <p:txBody>
          <a:bodyPr/>
          <a:lstStyle/>
          <a:p>
            <a:fld id="{E83C40FB-C968-44C6-BE8E-3DECB7EB8EAA}" type="datetimeFigureOut">
              <a:rPr lang="en-US" smtClean="0"/>
              <a:pPr/>
              <a:t>6/7/2021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2C69F23-CB07-4EE0-8B37-721062FD780A}" type="slidenum">
              <a:rPr lang="en-US" smtClean="0"/>
              <a:pPr/>
              <a:t>‹#›</a:t>
            </a:fld>
            <a:endParaRPr lang="en-US"/>
          </a:p>
        </p:txBody>
      </p:sp>
    </p:spTree>
    <p:extLst>
      <p:ext uri="{BB962C8B-B14F-4D97-AF65-F5344CB8AC3E}">
        <p14:creationId xmlns:p14="http://schemas.microsoft.com/office/powerpoint/2010/main" val="167716575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itle Slide with Picture">
    <p:spTree>
      <p:nvGrpSpPr>
        <p:cNvPr id="1" name=""/>
        <p:cNvGrpSpPr/>
        <p:nvPr/>
      </p:nvGrpSpPr>
      <p:grpSpPr>
        <a:xfrm>
          <a:off x="0" y="0"/>
          <a:ext cx="0" cy="0"/>
          <a:chOff x="0" y="0"/>
          <a:chExt cx="0" cy="0"/>
        </a:xfrm>
      </p:grpSpPr>
      <p:pic>
        <p:nvPicPr>
          <p:cNvPr id="8" name="Picture 7" descr="Overlay-FullBackground.jpg"/>
          <p:cNvPicPr>
            <a:picLocks noChangeAspect="1"/>
          </p:cNvPicPr>
          <p:nvPr/>
        </p:nvPicPr>
        <p:blipFill>
          <a:blip r:embed="rId2"/>
          <a:srcRect t="50000"/>
          <a:stretch>
            <a:fillRect/>
          </a:stretch>
        </p:blipFill>
        <p:spPr>
          <a:xfrm>
            <a:off x="0" y="3429000"/>
            <a:ext cx="12192000" cy="3429000"/>
          </a:xfrm>
          <a:prstGeom prst="rect">
            <a:avLst/>
          </a:prstGeom>
        </p:spPr>
      </p:pic>
      <p:sp>
        <p:nvSpPr>
          <p:cNvPr id="2" name="Title 1"/>
          <p:cNvSpPr>
            <a:spLocks noGrp="1"/>
          </p:cNvSpPr>
          <p:nvPr>
            <p:ph type="ctrTitle"/>
          </p:nvPr>
        </p:nvSpPr>
        <p:spPr>
          <a:xfrm>
            <a:off x="1039284" y="789082"/>
            <a:ext cx="10111317" cy="1470025"/>
          </a:xfrm>
        </p:spPr>
        <p:txBody>
          <a:bodyPr anchor="ctr" anchorCtr="0"/>
          <a:lstStyle/>
          <a:p>
            <a:r>
              <a:rPr lang="en-US"/>
              <a:t>Click to edit Master title style</a:t>
            </a:r>
            <a:endParaRPr/>
          </a:p>
        </p:txBody>
      </p:sp>
      <p:sp>
        <p:nvSpPr>
          <p:cNvPr id="3" name="Subtitle 2"/>
          <p:cNvSpPr>
            <a:spLocks noGrp="1"/>
          </p:cNvSpPr>
          <p:nvPr>
            <p:ph type="subTitle" idx="1"/>
          </p:nvPr>
        </p:nvSpPr>
        <p:spPr>
          <a:xfrm>
            <a:off x="1039285" y="4724401"/>
            <a:ext cx="10111316" cy="1385047"/>
          </a:xfrm>
        </p:spPr>
        <p:txBody>
          <a:bodyPr anchor="ctr" anchorCtr="0">
            <a:normAutofit/>
          </a:bodyPr>
          <a:lstStyle>
            <a:lvl1pPr marL="0" indent="0" algn="ctr">
              <a:spcBef>
                <a:spcPts val="300"/>
              </a:spcBef>
              <a:buNone/>
              <a:defRPr sz="1800">
                <a:solidFill>
                  <a:schemeClr val="bg2"/>
                </a:solidFill>
                <a:effectLst>
                  <a:outerShdw blurRad="63500" dir="2700000" algn="tl" rotWithShape="0">
                    <a:schemeClr val="tx1">
                      <a:alpha val="40000"/>
                    </a:schemeClr>
                  </a:outerShdw>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dirty="0"/>
          </a:p>
        </p:txBody>
      </p:sp>
      <p:sp>
        <p:nvSpPr>
          <p:cNvPr id="4" name="Date Placeholder 3"/>
          <p:cNvSpPr>
            <a:spLocks noGrp="1"/>
          </p:cNvSpPr>
          <p:nvPr>
            <p:ph type="dt" sz="half" idx="10"/>
          </p:nvPr>
        </p:nvSpPr>
        <p:spPr/>
        <p:txBody>
          <a:bodyPr/>
          <a:lstStyle/>
          <a:p>
            <a:fld id="{952FDB40-3158-4F97-A7B2-A0024D1D9992}" type="datetimeFigureOut">
              <a:rPr lang="en-US" smtClean="0"/>
              <a:pPr/>
              <a:t>6/7/2021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A769613-2E42-4ED2-94A5-B4792E233EA7}" type="slidenum">
              <a:rPr lang="en-US" smtClean="0"/>
              <a:pPr/>
              <a:t>‹#›</a:t>
            </a:fld>
            <a:endParaRPr lang="en-US"/>
          </a:p>
        </p:txBody>
      </p:sp>
      <p:pic>
        <p:nvPicPr>
          <p:cNvPr id="7" name="Picture 6" descr="overlay-ruleShadow.png"/>
          <p:cNvPicPr>
            <a:picLocks noChangeAspect="1"/>
          </p:cNvPicPr>
          <p:nvPr/>
        </p:nvPicPr>
        <p:blipFill>
          <a:blip r:embed="rId3"/>
          <a:stretch>
            <a:fillRect/>
          </a:stretch>
        </p:blipFill>
        <p:spPr>
          <a:xfrm>
            <a:off x="0" y="3303984"/>
            <a:ext cx="12192000" cy="125016"/>
          </a:xfrm>
          <a:prstGeom prst="rect">
            <a:avLst/>
          </a:prstGeom>
        </p:spPr>
      </p:pic>
      <p:sp>
        <p:nvSpPr>
          <p:cNvPr id="10" name="Picture Placeholder 9"/>
          <p:cNvSpPr>
            <a:spLocks noGrp="1"/>
          </p:cNvSpPr>
          <p:nvPr>
            <p:ph type="pic" sz="quarter" idx="13"/>
          </p:nvPr>
        </p:nvSpPr>
        <p:spPr>
          <a:xfrm>
            <a:off x="4903162" y="2564085"/>
            <a:ext cx="2385679" cy="1729830"/>
          </a:xfrm>
          <a:prstGeom prst="ellipse">
            <a:avLst/>
          </a:prstGeom>
          <a:noFill/>
          <a:ln w="127000">
            <a:solidFill>
              <a:schemeClr val="tx2"/>
            </a:solidFill>
          </a:ln>
          <a:effectLst>
            <a:innerShdw blurRad="101600" dist="76200" dir="13500000">
              <a:prstClr val="black">
                <a:alpha val="57000"/>
              </a:prstClr>
            </a:innerShdw>
          </a:effectLst>
        </p:spPr>
        <p:txBody>
          <a:bodyPr>
            <a:normAutofit/>
          </a:bodyPr>
          <a:lstStyle>
            <a:lvl1pPr marL="0" indent="0" algn="ctr">
              <a:buNone/>
              <a:defRPr sz="1600">
                <a:solidFill>
                  <a:schemeClr val="tx1"/>
                </a:solidFill>
              </a:defRPr>
            </a:lvl1pPr>
          </a:lstStyle>
          <a:p>
            <a:r>
              <a:rPr lang="en-US"/>
              <a:t>Drag picture to placeholder or click icon to add</a:t>
            </a:r>
            <a:endParaRPr/>
          </a:p>
        </p:txBody>
      </p:sp>
    </p:spTree>
    <p:extLst>
      <p:ext uri="{BB962C8B-B14F-4D97-AF65-F5344CB8AC3E}">
        <p14:creationId xmlns:p14="http://schemas.microsoft.com/office/powerpoint/2010/main" val="43114419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8" name="Picture 7" descr="overlay-ruleShadow.png"/>
          <p:cNvPicPr>
            <a:picLocks noChangeAspect="1"/>
          </p:cNvPicPr>
          <p:nvPr/>
        </p:nvPicPr>
        <p:blipFill>
          <a:blip r:embed="rId2"/>
          <a:stretch>
            <a:fillRect/>
          </a:stretch>
        </p:blipFill>
        <p:spPr>
          <a:xfrm>
            <a:off x="0" y="4446984"/>
            <a:ext cx="12192000" cy="125016"/>
          </a:xfrm>
          <a:prstGeom prst="rect">
            <a:avLst/>
          </a:prstGeom>
        </p:spPr>
      </p:pic>
      <p:pic>
        <p:nvPicPr>
          <p:cNvPr id="7" name="Picture 6" descr="Overlay-FullBackground.jpg"/>
          <p:cNvPicPr>
            <a:picLocks noChangeAspect="1"/>
          </p:cNvPicPr>
          <p:nvPr/>
        </p:nvPicPr>
        <p:blipFill>
          <a:blip r:embed="rId3"/>
          <a:srcRect t="66667"/>
          <a:stretch>
            <a:fillRect/>
          </a:stretch>
        </p:blipFill>
        <p:spPr>
          <a:xfrm>
            <a:off x="0" y="4572000"/>
            <a:ext cx="12192000" cy="2286000"/>
          </a:xfrm>
          <a:prstGeom prst="rect">
            <a:avLst/>
          </a:prstGeom>
        </p:spPr>
      </p:pic>
      <p:sp>
        <p:nvSpPr>
          <p:cNvPr id="2" name="Title 1"/>
          <p:cNvSpPr>
            <a:spLocks noGrp="1"/>
          </p:cNvSpPr>
          <p:nvPr>
            <p:ph type="title"/>
          </p:nvPr>
        </p:nvSpPr>
        <p:spPr>
          <a:xfrm>
            <a:off x="1039285" y="2971801"/>
            <a:ext cx="10111316" cy="1362075"/>
          </a:xfrm>
        </p:spPr>
        <p:txBody>
          <a:bodyPr vert="horz" lIns="91440" tIns="45720" rIns="91440" bIns="45720" rtlCol="0" anchor="b" anchorCtr="0">
            <a:noAutofit/>
          </a:bodyPr>
          <a:lstStyle>
            <a:lvl1pPr algn="ctr" defTabSz="914400" rtl="0" eaLnBrk="1" latinLnBrk="0" hangingPunct="1">
              <a:spcBef>
                <a:spcPct val="0"/>
              </a:spcBef>
              <a:buNone/>
              <a:defRPr sz="4800" kern="1200">
                <a:solidFill>
                  <a:schemeClr val="tx1"/>
                </a:solidFill>
                <a:effectLst>
                  <a:outerShdw blurRad="50800" dist="12700" dir="2700000" sx="100500" sy="100500" algn="tl" rotWithShape="0">
                    <a:prstClr val="black">
                      <a:alpha val="60000"/>
                    </a:prstClr>
                  </a:outerShdw>
                </a:effectLst>
                <a:latin typeface="+mj-lt"/>
                <a:ea typeface="+mj-ea"/>
                <a:cs typeface="+mj-cs"/>
              </a:defRPr>
            </a:lvl1pPr>
          </a:lstStyle>
          <a:p>
            <a:r>
              <a:rPr lang="en-US"/>
              <a:t>Click to edit Master title style</a:t>
            </a:r>
            <a:endParaRPr/>
          </a:p>
        </p:txBody>
      </p:sp>
      <p:sp>
        <p:nvSpPr>
          <p:cNvPr id="3" name="Text Placeholder 2"/>
          <p:cNvSpPr>
            <a:spLocks noGrp="1"/>
          </p:cNvSpPr>
          <p:nvPr>
            <p:ph type="body" idx="1"/>
          </p:nvPr>
        </p:nvSpPr>
        <p:spPr>
          <a:xfrm>
            <a:off x="1039285" y="4724400"/>
            <a:ext cx="10111316" cy="1398494"/>
          </a:xfrm>
        </p:spPr>
        <p:txBody>
          <a:bodyPr vert="horz" lIns="91440" tIns="45720" rIns="91440" bIns="45720" rtlCol="0">
            <a:normAutofit/>
          </a:bodyPr>
          <a:lstStyle>
            <a:lvl1pPr marL="0" indent="0" algn="ctr" defTabSz="914400" rtl="0" eaLnBrk="1" latinLnBrk="0" hangingPunct="1">
              <a:spcBef>
                <a:spcPts val="300"/>
              </a:spcBef>
              <a:buFont typeface="Calisto MT" pitchFamily="18" charset="0"/>
              <a:buNone/>
              <a:defRPr sz="1800" kern="1200">
                <a:solidFill>
                  <a:schemeClr val="bg2"/>
                </a:solidFill>
                <a:effectLst>
                  <a:outerShdw blurRad="63500" dir="2700000" algn="tl" rotWithShape="0">
                    <a:schemeClr val="tx1">
                      <a:alpha val="40000"/>
                    </a:schemeClr>
                  </a:outerShdw>
                </a:effectLst>
                <a:latin typeface="+mn-lt"/>
                <a:ea typeface="+mn-ea"/>
                <a:cs typeface="+mn-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CA571F9-BA9C-454E-AC84-E606BD38155A}" type="datetimeFigureOut">
              <a:rPr lang="en-US" smtClean="0"/>
              <a:pPr/>
              <a:t>6/7/2021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7AF16DE-A0D5-4438-950F-5B1E159C2C28}" type="slidenum">
              <a:rPr lang="en-US" smtClean="0"/>
              <a:t>‹#›</a:t>
            </a:fld>
            <a:endParaRPr lang="en-US"/>
          </a:p>
        </p:txBody>
      </p:sp>
    </p:spTree>
    <p:extLst>
      <p:ext uri="{BB962C8B-B14F-4D97-AF65-F5344CB8AC3E}">
        <p14:creationId xmlns:p14="http://schemas.microsoft.com/office/powerpoint/2010/main" val="86604900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10" name="Picture 9" descr="overlay-ruleShadow.png"/>
          <p:cNvPicPr>
            <a:picLocks noChangeAspect="1"/>
          </p:cNvPicPr>
          <p:nvPr/>
        </p:nvPicPr>
        <p:blipFill>
          <a:blip r:embed="rId2"/>
          <a:stretch>
            <a:fillRect/>
          </a:stretch>
        </p:blipFill>
        <p:spPr>
          <a:xfrm>
            <a:off x="0" y="1307592"/>
            <a:ext cx="12192000" cy="125016"/>
          </a:xfrm>
          <a:prstGeom prst="rect">
            <a:avLst/>
          </a:prstGeom>
        </p:spPr>
      </p:pic>
      <p:pic>
        <p:nvPicPr>
          <p:cNvPr id="11" name="Picture 10" descr="Overlay-FullBackground.jpg"/>
          <p:cNvPicPr>
            <a:picLocks noChangeAspect="1"/>
          </p:cNvPicPr>
          <p:nvPr/>
        </p:nvPicPr>
        <p:blipFill>
          <a:blip r:embed="rId3"/>
          <a:srcRect t="23333"/>
          <a:stretch>
            <a:fillRect/>
          </a:stretch>
        </p:blipFill>
        <p:spPr>
          <a:xfrm>
            <a:off x="0" y="1425388"/>
            <a:ext cx="12192000" cy="5432612"/>
          </a:xfrm>
          <a:prstGeom prst="rect">
            <a:avLst/>
          </a:prstGeom>
        </p:spPr>
      </p:pic>
      <p:sp>
        <p:nvSpPr>
          <p:cNvPr id="2" name="Title 1"/>
          <p:cNvSpPr>
            <a:spLocks noGrp="1"/>
          </p:cNvSpPr>
          <p:nvPr>
            <p:ph type="title"/>
          </p:nvPr>
        </p:nvSpPr>
        <p:spPr>
          <a:xfrm>
            <a:off x="1039284" y="62754"/>
            <a:ext cx="10111317" cy="1283167"/>
          </a:xfrm>
        </p:spPr>
        <p:txBody>
          <a:bodyPr/>
          <a:lstStyle/>
          <a:p>
            <a:r>
              <a:rPr lang="en-US"/>
              <a:t>Click to edit Master title style</a:t>
            </a:r>
            <a:endParaRPr/>
          </a:p>
        </p:txBody>
      </p:sp>
      <p:sp>
        <p:nvSpPr>
          <p:cNvPr id="3" name="Content Placeholder 2"/>
          <p:cNvSpPr>
            <a:spLocks noGrp="1"/>
          </p:cNvSpPr>
          <p:nvPr>
            <p:ph sz="half" idx="1"/>
          </p:nvPr>
        </p:nvSpPr>
        <p:spPr>
          <a:xfrm>
            <a:off x="1039284" y="1828801"/>
            <a:ext cx="4754880" cy="4297363"/>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4" name="Content Placeholder 3"/>
          <p:cNvSpPr>
            <a:spLocks noGrp="1"/>
          </p:cNvSpPr>
          <p:nvPr>
            <p:ph sz="half" idx="2"/>
          </p:nvPr>
        </p:nvSpPr>
        <p:spPr>
          <a:xfrm>
            <a:off x="6395721" y="1828801"/>
            <a:ext cx="4754880" cy="4297363"/>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5" name="Date Placeholder 4"/>
          <p:cNvSpPr>
            <a:spLocks noGrp="1"/>
          </p:cNvSpPr>
          <p:nvPr>
            <p:ph type="dt" sz="half" idx="10"/>
          </p:nvPr>
        </p:nvSpPr>
        <p:spPr/>
        <p:txBody>
          <a:bodyPr/>
          <a:lstStyle/>
          <a:p>
            <a:fld id="{1018BD7D-3725-4EC6-B16F-615CFABB1E5B}" type="datetimeFigureOut">
              <a:rPr lang="en-US" smtClean="0"/>
              <a:pPr/>
              <a:t>6/7/2021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515C3E1-95EB-4414-ABF6-2AC416129FD8}" type="slidenum">
              <a:rPr lang="en-US" smtClean="0"/>
              <a:pPr/>
              <a:t>‹#›</a:t>
            </a:fld>
            <a:endParaRPr lang="en-US"/>
          </a:p>
        </p:txBody>
      </p:sp>
    </p:spTree>
    <p:extLst>
      <p:ext uri="{BB962C8B-B14F-4D97-AF65-F5344CB8AC3E}">
        <p14:creationId xmlns:p14="http://schemas.microsoft.com/office/powerpoint/2010/main" val="260465783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2" name="Picture 11" descr="overlay-ruleShadow.png"/>
          <p:cNvPicPr>
            <a:picLocks noChangeAspect="1"/>
          </p:cNvPicPr>
          <p:nvPr/>
        </p:nvPicPr>
        <p:blipFill>
          <a:blip r:embed="rId2"/>
          <a:stretch>
            <a:fillRect/>
          </a:stretch>
        </p:blipFill>
        <p:spPr>
          <a:xfrm>
            <a:off x="0" y="1307592"/>
            <a:ext cx="12192000" cy="125016"/>
          </a:xfrm>
          <a:prstGeom prst="rect">
            <a:avLst/>
          </a:prstGeom>
        </p:spPr>
      </p:pic>
      <p:pic>
        <p:nvPicPr>
          <p:cNvPr id="13" name="Picture 12" descr="Overlay-FullBackground.jpg"/>
          <p:cNvPicPr>
            <a:picLocks noChangeAspect="1"/>
          </p:cNvPicPr>
          <p:nvPr/>
        </p:nvPicPr>
        <p:blipFill>
          <a:blip r:embed="rId3"/>
          <a:srcRect t="23333"/>
          <a:stretch>
            <a:fillRect/>
          </a:stretch>
        </p:blipFill>
        <p:spPr>
          <a:xfrm>
            <a:off x="0" y="1425388"/>
            <a:ext cx="12192000" cy="5432612"/>
          </a:xfrm>
          <a:prstGeom prst="rect">
            <a:avLst/>
          </a:prstGeom>
        </p:spPr>
      </p:pic>
      <p:sp>
        <p:nvSpPr>
          <p:cNvPr id="2" name="Title 1"/>
          <p:cNvSpPr>
            <a:spLocks noGrp="1"/>
          </p:cNvSpPr>
          <p:nvPr>
            <p:ph type="title"/>
          </p:nvPr>
        </p:nvSpPr>
        <p:spPr>
          <a:xfrm>
            <a:off x="1039284" y="62754"/>
            <a:ext cx="10111317" cy="1283167"/>
          </a:xfrm>
        </p:spPr>
        <p:txBody>
          <a:bodyPr/>
          <a:lstStyle>
            <a:lvl1pPr>
              <a:defRPr/>
            </a:lvl1pPr>
          </a:lstStyle>
          <a:p>
            <a:r>
              <a:rPr lang="en-US"/>
              <a:t>Click to edit Master title style</a:t>
            </a:r>
            <a:endParaRPr/>
          </a:p>
        </p:txBody>
      </p:sp>
      <p:sp>
        <p:nvSpPr>
          <p:cNvPr id="3" name="Text Placeholder 2"/>
          <p:cNvSpPr>
            <a:spLocks noGrp="1"/>
          </p:cNvSpPr>
          <p:nvPr>
            <p:ph type="body" idx="1"/>
          </p:nvPr>
        </p:nvSpPr>
        <p:spPr>
          <a:xfrm>
            <a:off x="1039284" y="1524000"/>
            <a:ext cx="4754880" cy="838200"/>
          </a:xfrm>
        </p:spPr>
        <p:txBody>
          <a:bodyPr anchor="ctr" anchorCtr="0">
            <a:noAutofit/>
          </a:bodyPr>
          <a:lstStyle>
            <a:lvl1pPr marL="0" indent="0" algn="ctr">
              <a:spcBef>
                <a:spcPct val="0"/>
              </a:spcBef>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39284" y="2393577"/>
            <a:ext cx="4754880" cy="3732585"/>
          </a:xfrm>
        </p:spPr>
        <p:txBody>
          <a:bodyPr>
            <a:normAutofit/>
          </a:bodyPr>
          <a:lstStyle>
            <a:lvl1pPr>
              <a:defRPr sz="20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5" name="Text Placeholder 4"/>
          <p:cNvSpPr>
            <a:spLocks noGrp="1"/>
          </p:cNvSpPr>
          <p:nvPr>
            <p:ph type="body" sz="quarter" idx="3"/>
          </p:nvPr>
        </p:nvSpPr>
        <p:spPr>
          <a:xfrm>
            <a:off x="6395721" y="1524000"/>
            <a:ext cx="4754880" cy="838200"/>
          </a:xfrm>
        </p:spPr>
        <p:txBody>
          <a:bodyPr anchor="ctr" anchorCtr="0">
            <a:noAutofit/>
          </a:bodyPr>
          <a:lstStyle>
            <a:lvl1pPr marL="0" indent="0" algn="ctr">
              <a:spcBef>
                <a:spcPct val="0"/>
              </a:spcBef>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395721" y="2393577"/>
            <a:ext cx="4754880" cy="3732585"/>
          </a:xfrm>
        </p:spPr>
        <p:txBody>
          <a:bodyPr>
            <a:normAutofit/>
          </a:bodyPr>
          <a:lstStyle>
            <a:lvl1pPr>
              <a:defRPr sz="20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7" name="Date Placeholder 6"/>
          <p:cNvSpPr>
            <a:spLocks noGrp="1"/>
          </p:cNvSpPr>
          <p:nvPr>
            <p:ph type="dt" sz="half" idx="10"/>
          </p:nvPr>
        </p:nvSpPr>
        <p:spPr/>
        <p:txBody>
          <a:bodyPr/>
          <a:lstStyle/>
          <a:p>
            <a:fld id="{DD0C9230-AE02-40BE-907F-99CC907AAC83}" type="datetimeFigureOut">
              <a:rPr lang="en-US" smtClean="0"/>
              <a:pPr/>
              <a:t>6/7/2021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C59EAEA-2259-4D5F-B2E4-82E291E11F14}" type="slidenum">
              <a:rPr lang="en-US" smtClean="0"/>
              <a:pPr/>
              <a:t>‹#›</a:t>
            </a:fld>
            <a:endParaRPr lang="en-US"/>
          </a:p>
        </p:txBody>
      </p:sp>
    </p:spTree>
    <p:extLst>
      <p:ext uri="{BB962C8B-B14F-4D97-AF65-F5344CB8AC3E}">
        <p14:creationId xmlns:p14="http://schemas.microsoft.com/office/powerpoint/2010/main" val="424307063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8" name="Picture 7" descr="overlay-ruleShadow.png"/>
          <p:cNvPicPr>
            <a:picLocks noChangeAspect="1"/>
          </p:cNvPicPr>
          <p:nvPr/>
        </p:nvPicPr>
        <p:blipFill>
          <a:blip r:embed="rId2"/>
          <a:stretch>
            <a:fillRect/>
          </a:stretch>
        </p:blipFill>
        <p:spPr>
          <a:xfrm>
            <a:off x="0" y="1307592"/>
            <a:ext cx="12192000" cy="125016"/>
          </a:xfrm>
          <a:prstGeom prst="rect">
            <a:avLst/>
          </a:prstGeom>
        </p:spPr>
      </p:pic>
      <p:sp>
        <p:nvSpPr>
          <p:cNvPr id="2" name="Title 1"/>
          <p:cNvSpPr>
            <a:spLocks noGrp="1"/>
          </p:cNvSpPr>
          <p:nvPr>
            <p:ph type="title"/>
          </p:nvPr>
        </p:nvSpPr>
        <p:spPr/>
        <p:txBody>
          <a:bodyPr/>
          <a:lstStyle/>
          <a:p>
            <a:r>
              <a:rPr lang="en-US"/>
              <a:t>Click to edit Master title style</a:t>
            </a:r>
            <a:endParaRPr/>
          </a:p>
        </p:txBody>
      </p:sp>
      <p:sp>
        <p:nvSpPr>
          <p:cNvPr id="3" name="Date Placeholder 2"/>
          <p:cNvSpPr>
            <a:spLocks noGrp="1"/>
          </p:cNvSpPr>
          <p:nvPr>
            <p:ph type="dt" sz="half" idx="10"/>
          </p:nvPr>
        </p:nvSpPr>
        <p:spPr/>
        <p:txBody>
          <a:bodyPr/>
          <a:lstStyle/>
          <a:p>
            <a:fld id="{B2D48285-9CE7-4614-ACA2-2719283336F2}" type="datetimeFigureOut">
              <a:rPr lang="en-US" smtClean="0"/>
              <a:pPr/>
              <a:t>6/7/2021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8AE6497-7054-4CE4-97EA-D879F64E0785}" type="slidenum">
              <a:rPr lang="en-US" smtClean="0"/>
              <a:pPr/>
              <a:t>‹#›</a:t>
            </a:fld>
            <a:endParaRPr lang="en-US"/>
          </a:p>
        </p:txBody>
      </p:sp>
      <p:pic>
        <p:nvPicPr>
          <p:cNvPr id="10" name="Picture 9" descr="Overlay-FullBackground.jpg"/>
          <p:cNvPicPr>
            <a:picLocks noChangeAspect="1"/>
          </p:cNvPicPr>
          <p:nvPr/>
        </p:nvPicPr>
        <p:blipFill>
          <a:blip r:embed="rId3"/>
          <a:srcRect t="21046"/>
          <a:stretch>
            <a:fillRect/>
          </a:stretch>
        </p:blipFill>
        <p:spPr>
          <a:xfrm>
            <a:off x="0" y="1447800"/>
            <a:ext cx="12192000" cy="5414682"/>
          </a:xfrm>
          <a:prstGeom prst="rect">
            <a:avLst/>
          </a:prstGeom>
          <a:noFill/>
          <a:ln>
            <a:noFill/>
          </a:ln>
        </p:spPr>
      </p:pic>
    </p:spTree>
    <p:extLst>
      <p:ext uri="{BB962C8B-B14F-4D97-AF65-F5344CB8AC3E}">
        <p14:creationId xmlns:p14="http://schemas.microsoft.com/office/powerpoint/2010/main" val="211706350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4" descr="Overlay-FullBackground.jpg"/>
          <p:cNvPicPr>
            <a:picLocks noChangeAspect="1"/>
          </p:cNvPicPr>
          <p:nvPr/>
        </p:nvPicPr>
        <p:blipFill>
          <a:blip r:embed="rId2"/>
          <a:stretch>
            <a:fillRect/>
          </a:stretch>
        </p:blipFill>
        <p:spPr>
          <a:xfrm>
            <a:off x="0" y="4482"/>
            <a:ext cx="12192000" cy="6858000"/>
          </a:xfrm>
          <a:prstGeom prst="rect">
            <a:avLst/>
          </a:prstGeom>
          <a:noFill/>
          <a:ln>
            <a:noFill/>
          </a:ln>
        </p:spPr>
      </p:pic>
      <p:sp>
        <p:nvSpPr>
          <p:cNvPr id="2" name="Date Placeholder 1"/>
          <p:cNvSpPr>
            <a:spLocks noGrp="1"/>
          </p:cNvSpPr>
          <p:nvPr>
            <p:ph type="dt" sz="half" idx="10"/>
          </p:nvPr>
        </p:nvSpPr>
        <p:spPr/>
        <p:txBody>
          <a:bodyPr/>
          <a:lstStyle/>
          <a:p>
            <a:fld id="{315503A8-2FE6-4B94-982B-BC7D09C98793}" type="datetimeFigureOut">
              <a:rPr lang="en-US" smtClean="0"/>
              <a:pPr/>
              <a:t>6/7/2021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18D186A-C37B-4F4C-B469-988DC83DACBD}" type="slidenum">
              <a:rPr lang="en-US" smtClean="0"/>
              <a:pPr/>
              <a:t>‹#›</a:t>
            </a:fld>
            <a:endParaRPr lang="en-US"/>
          </a:p>
        </p:txBody>
      </p:sp>
    </p:spTree>
    <p:extLst>
      <p:ext uri="{BB962C8B-B14F-4D97-AF65-F5344CB8AC3E}">
        <p14:creationId xmlns:p14="http://schemas.microsoft.com/office/powerpoint/2010/main" val="39600463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C9E46F-FD18-4B7D-8C10-1207684BC78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72674D7-0D51-4BC2-8D4E-4CB889224D64}"/>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8D5DA14-4A9A-418A-9FCE-7EE82C8292F5}"/>
              </a:ext>
            </a:extLst>
          </p:cNvPr>
          <p:cNvSpPr>
            <a:spLocks noGrp="1"/>
          </p:cNvSpPr>
          <p:nvPr>
            <p:ph type="dt" sz="half" idx="10"/>
          </p:nvPr>
        </p:nvSpPr>
        <p:spPr/>
        <p:txBody>
          <a:bodyPr/>
          <a:lstStyle/>
          <a:p>
            <a:fld id="{B3E2B355-71E4-4890-8E58-31BD6367A1F0}" type="datetimeFigureOut">
              <a:rPr lang="en-US" smtClean="0"/>
              <a:t>6/7/2021</a:t>
            </a:fld>
            <a:endParaRPr lang="en-US"/>
          </a:p>
        </p:txBody>
      </p:sp>
      <p:sp>
        <p:nvSpPr>
          <p:cNvPr id="5" name="Footer Placeholder 4">
            <a:extLst>
              <a:ext uri="{FF2B5EF4-FFF2-40B4-BE49-F238E27FC236}">
                <a16:creationId xmlns:a16="http://schemas.microsoft.com/office/drawing/2014/main" id="{1FE386FA-FCEC-4FB0-AF06-64B7321ECDB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68BDD2A-673E-4943-89F7-DE248777178A}"/>
              </a:ext>
            </a:extLst>
          </p:cNvPr>
          <p:cNvSpPr>
            <a:spLocks noGrp="1"/>
          </p:cNvSpPr>
          <p:nvPr>
            <p:ph type="sldNum" sz="quarter" idx="12"/>
          </p:nvPr>
        </p:nvSpPr>
        <p:spPr/>
        <p:txBody>
          <a:bodyPr/>
          <a:lstStyle/>
          <a:p>
            <a:fld id="{AAAD7872-F0AB-4767-ADDA-F034067FE48E}" type="slidenum">
              <a:rPr lang="en-US" smtClean="0"/>
              <a:t>‹#›</a:t>
            </a:fld>
            <a:endParaRPr lang="en-US"/>
          </a:p>
        </p:txBody>
      </p:sp>
    </p:spTree>
    <p:extLst>
      <p:ext uri="{BB962C8B-B14F-4D97-AF65-F5344CB8AC3E}">
        <p14:creationId xmlns:p14="http://schemas.microsoft.com/office/powerpoint/2010/main" val="228871395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8" name="Picture 7" descr="Overlay-FullBackground.jpg"/>
          <p:cNvPicPr>
            <a:picLocks noChangeAspect="1"/>
          </p:cNvPicPr>
          <p:nvPr/>
        </p:nvPicPr>
        <p:blipFill>
          <a:blip r:embed="rId2"/>
          <a:srcRect l="50000"/>
          <a:stretch>
            <a:fillRect/>
          </a:stretch>
        </p:blipFill>
        <p:spPr>
          <a:xfrm>
            <a:off x="6096000" y="4482"/>
            <a:ext cx="6096000" cy="6858000"/>
          </a:xfrm>
          <a:prstGeom prst="rect">
            <a:avLst/>
          </a:prstGeom>
          <a:noFill/>
          <a:ln>
            <a:noFill/>
          </a:ln>
        </p:spPr>
      </p:pic>
      <p:sp>
        <p:nvSpPr>
          <p:cNvPr id="2" name="Title 1"/>
          <p:cNvSpPr>
            <a:spLocks noGrp="1"/>
          </p:cNvSpPr>
          <p:nvPr>
            <p:ph type="title"/>
          </p:nvPr>
        </p:nvSpPr>
        <p:spPr>
          <a:xfrm>
            <a:off x="402336" y="273050"/>
            <a:ext cx="5283200" cy="1690221"/>
          </a:xfrm>
        </p:spPr>
        <p:txBody>
          <a:bodyPr vert="horz" lIns="91440" tIns="45720" rIns="91440" bIns="45720" rtlCol="0" anchor="b" anchorCtr="0">
            <a:noAutofit/>
          </a:bodyPr>
          <a:lstStyle>
            <a:lvl1pPr marL="0" algn="ctr" defTabSz="914400" rtl="0" eaLnBrk="1" latinLnBrk="0" hangingPunct="1">
              <a:spcBef>
                <a:spcPct val="0"/>
              </a:spcBef>
              <a:defRPr sz="3600" kern="1200">
                <a:solidFill>
                  <a:schemeClr val="tx1"/>
                </a:solidFill>
                <a:effectLst>
                  <a:outerShdw blurRad="50800" dist="12700" dir="2700000" sx="100500" sy="100500" algn="tl" rotWithShape="0">
                    <a:prstClr val="black">
                      <a:alpha val="60000"/>
                    </a:prstClr>
                  </a:outerShdw>
                </a:effectLst>
                <a:latin typeface="+mj-lt"/>
                <a:ea typeface="+mj-ea"/>
                <a:cs typeface="+mj-cs"/>
              </a:defRPr>
            </a:lvl1pPr>
          </a:lstStyle>
          <a:p>
            <a:r>
              <a:rPr lang="en-US"/>
              <a:t>Click to edit Master title style</a:t>
            </a:r>
            <a:endParaRPr/>
          </a:p>
        </p:txBody>
      </p:sp>
      <p:sp>
        <p:nvSpPr>
          <p:cNvPr id="3" name="Content Placeholder 2"/>
          <p:cNvSpPr>
            <a:spLocks noGrp="1"/>
          </p:cNvSpPr>
          <p:nvPr>
            <p:ph idx="1"/>
          </p:nvPr>
        </p:nvSpPr>
        <p:spPr>
          <a:xfrm>
            <a:off x="6488535" y="273051"/>
            <a:ext cx="5279136" cy="5853113"/>
          </a:xfrm>
        </p:spPr>
        <p:txBody>
          <a:bodyPr>
            <a:normAutofit/>
          </a:bodyPr>
          <a:lstStyle>
            <a:lvl1pPr>
              <a:defRPr sz="24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4" name="Text Placeholder 3"/>
          <p:cNvSpPr>
            <a:spLocks noGrp="1"/>
          </p:cNvSpPr>
          <p:nvPr>
            <p:ph type="body" sz="half" idx="2"/>
          </p:nvPr>
        </p:nvSpPr>
        <p:spPr>
          <a:xfrm>
            <a:off x="402336" y="1975105"/>
            <a:ext cx="5283200" cy="3200401"/>
          </a:xfrm>
          <a:effectLst>
            <a:outerShdw blurRad="50800" dist="38100" dir="2700000" algn="tl" rotWithShape="0">
              <a:prstClr val="black">
                <a:alpha val="40000"/>
              </a:prstClr>
            </a:outerShdw>
          </a:effectLst>
        </p:spPr>
        <p:txBody>
          <a:bodyPr vert="horz" lIns="91440" tIns="45720" rIns="91440" bIns="45720" rtlCol="0" anchor="t" anchorCtr="0">
            <a:normAutofit/>
          </a:bodyPr>
          <a:lstStyle>
            <a:lvl1pPr marL="0" indent="0" algn="ctr" defTabSz="914400" rtl="0" eaLnBrk="1" latinLnBrk="0" hangingPunct="1">
              <a:lnSpc>
                <a:spcPct val="110000"/>
              </a:lnSpc>
              <a:spcBef>
                <a:spcPts val="600"/>
              </a:spcBef>
              <a:buNone/>
              <a:defRPr sz="1800" kern="1200">
                <a:solidFill>
                  <a:schemeClr val="tx1"/>
                </a:solidFill>
                <a:effectLst>
                  <a:outerShdw blurRad="38100" dist="12700" dir="2700000" algn="tl" rotWithShape="0">
                    <a:prstClr val="black">
                      <a:alpha val="60000"/>
                    </a:prstClr>
                  </a:outerShdw>
                </a:effectLst>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3556000" y="6356351"/>
            <a:ext cx="2163483" cy="365125"/>
          </a:xfrm>
          <a:effectLst>
            <a:outerShdw blurRad="50800" dist="38100" dir="2700000" algn="tl" rotWithShape="0">
              <a:prstClr val="black">
                <a:alpha val="40000"/>
              </a:prstClr>
            </a:outerShdw>
          </a:effectLst>
        </p:spPr>
        <p:txBody>
          <a:bodyPr vert="horz" lIns="91440" tIns="45720" rIns="91440" bIns="45720" rtlCol="0" anchor="ctr"/>
          <a:lstStyle>
            <a:lvl1pPr marL="0" algn="r" defTabSz="914400" rtl="0" eaLnBrk="1" latinLnBrk="0" hangingPunct="1">
              <a:defRPr sz="1200" kern="1200">
                <a:solidFill>
                  <a:schemeClr val="tx1"/>
                </a:solidFill>
                <a:effectLst>
                  <a:outerShdw blurRad="38100" dist="12700" dir="2700000" algn="tl" rotWithShape="0">
                    <a:prstClr val="black">
                      <a:alpha val="60000"/>
                    </a:prstClr>
                  </a:outerShdw>
                </a:effectLst>
                <a:latin typeface="+mn-lt"/>
                <a:ea typeface="+mn-ea"/>
                <a:cs typeface="+mn-cs"/>
              </a:defRPr>
            </a:lvl1pPr>
          </a:lstStyle>
          <a:p>
            <a:fld id="{4FC083A5-11D3-4190-80D0-54A865E1B443}" type="datetimeFigureOut">
              <a:rPr lang="en-US" smtClean="0"/>
              <a:pPr/>
              <a:t>6/7/2021</a:t>
            </a:fld>
            <a:endParaRPr lang="en-US"/>
          </a:p>
        </p:txBody>
      </p:sp>
      <p:sp>
        <p:nvSpPr>
          <p:cNvPr id="6" name="Footer Placeholder 5"/>
          <p:cNvSpPr>
            <a:spLocks noGrp="1"/>
          </p:cNvSpPr>
          <p:nvPr>
            <p:ph type="ftr" sz="quarter" idx="11"/>
          </p:nvPr>
        </p:nvSpPr>
        <p:spPr>
          <a:xfrm>
            <a:off x="322730" y="6356351"/>
            <a:ext cx="2522071" cy="365125"/>
          </a:xfrm>
          <a:effectLst>
            <a:outerShdw blurRad="50800" dist="38100" dir="2700000" algn="tl" rotWithShape="0">
              <a:prstClr val="black">
                <a:alpha val="40000"/>
              </a:prstClr>
            </a:outerShdw>
          </a:effectLst>
        </p:spPr>
        <p:txBody>
          <a:bodyPr vert="horz" lIns="91440" tIns="45720" rIns="91440" bIns="45720" rtlCol="0" anchor="ctr"/>
          <a:lstStyle>
            <a:lvl1pPr marL="0" algn="l" defTabSz="914400" rtl="0" eaLnBrk="1" latinLnBrk="0" hangingPunct="1">
              <a:defRPr sz="1200" kern="1200">
                <a:solidFill>
                  <a:schemeClr val="tx1"/>
                </a:solidFill>
                <a:effectLst>
                  <a:outerShdw blurRad="38100" dist="12700" dir="2700000" algn="tl" rotWithShape="0">
                    <a:prstClr val="black">
                      <a:alpha val="60000"/>
                    </a:prstClr>
                  </a:outerShdw>
                </a:effectLst>
                <a:latin typeface="+mn-lt"/>
                <a:ea typeface="+mn-ea"/>
                <a:cs typeface="+mn-cs"/>
              </a:defRPr>
            </a:lvl1pPr>
          </a:lstStyle>
          <a:p>
            <a:endParaRPr lang="en-US"/>
          </a:p>
        </p:txBody>
      </p:sp>
      <p:sp>
        <p:nvSpPr>
          <p:cNvPr id="7" name="Slide Number Placeholder 6"/>
          <p:cNvSpPr>
            <a:spLocks noGrp="1"/>
          </p:cNvSpPr>
          <p:nvPr>
            <p:ph type="sldNum" sz="quarter" idx="12"/>
          </p:nvPr>
        </p:nvSpPr>
        <p:spPr>
          <a:xfrm>
            <a:off x="2523744" y="5748338"/>
            <a:ext cx="1016000" cy="576262"/>
          </a:xfrm>
        </p:spPr>
        <p:txBody>
          <a:bodyPr vert="horz" lIns="91440" tIns="45720" rIns="91440" bIns="45720" rtlCol="0" anchor="ctr">
            <a:noAutofit/>
          </a:bodyPr>
          <a:lstStyle>
            <a:lvl1pPr marL="0" algn="ctr" defTabSz="914400" rtl="0" eaLnBrk="1" latinLnBrk="0" hangingPunct="1">
              <a:spcBef>
                <a:spcPct val="0"/>
              </a:spcBef>
              <a:defRPr sz="3600" kern="1200">
                <a:solidFill>
                  <a:schemeClr val="tx1"/>
                </a:solidFill>
                <a:effectLst>
                  <a:outerShdw blurRad="50800" dist="12700" dir="2700000" sx="100500" sy="100500" algn="tl" rotWithShape="0">
                    <a:prstClr val="black">
                      <a:alpha val="60000"/>
                    </a:prstClr>
                  </a:outerShdw>
                </a:effectLst>
                <a:latin typeface="+mj-lt"/>
                <a:ea typeface="+mj-ea"/>
                <a:cs typeface="+mj-cs"/>
              </a:defRPr>
            </a:lvl1pPr>
          </a:lstStyle>
          <a:p>
            <a:fld id="{0C6C26E4-C3E8-49D4-9938-31DCB2ABF582}" type="slidenum">
              <a:rPr lang="en-US" smtClean="0"/>
              <a:pPr/>
              <a:t>‹#›</a:t>
            </a:fld>
            <a:endParaRPr lang="en-US"/>
          </a:p>
        </p:txBody>
      </p:sp>
      <p:pic>
        <p:nvPicPr>
          <p:cNvPr id="10" name="Picture 9" descr="overlay-ruleShadow.png"/>
          <p:cNvPicPr>
            <a:picLocks noChangeAspect="1"/>
          </p:cNvPicPr>
          <p:nvPr/>
        </p:nvPicPr>
        <p:blipFill>
          <a:blip r:embed="rId3"/>
          <a:srcRect r="25031"/>
          <a:stretch>
            <a:fillRect/>
          </a:stretch>
        </p:blipFill>
        <p:spPr>
          <a:xfrm rot="16200000">
            <a:off x="2591049" y="3344239"/>
            <a:ext cx="6855164" cy="166688"/>
          </a:xfrm>
          <a:prstGeom prst="rect">
            <a:avLst/>
          </a:prstGeom>
        </p:spPr>
      </p:pic>
    </p:spTree>
    <p:extLst>
      <p:ext uri="{BB962C8B-B14F-4D97-AF65-F5344CB8AC3E}">
        <p14:creationId xmlns:p14="http://schemas.microsoft.com/office/powerpoint/2010/main" val="377345286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8" name="Picture 7" descr="Overlay-FullBackground.jpg"/>
          <p:cNvPicPr>
            <a:picLocks noChangeAspect="1"/>
          </p:cNvPicPr>
          <p:nvPr/>
        </p:nvPicPr>
        <p:blipFill>
          <a:blip r:embed="rId2"/>
          <a:srcRect l="50000"/>
          <a:stretch>
            <a:fillRect/>
          </a:stretch>
        </p:blipFill>
        <p:spPr>
          <a:xfrm>
            <a:off x="6096000" y="4482"/>
            <a:ext cx="6096000" cy="6858000"/>
          </a:xfrm>
          <a:prstGeom prst="rect">
            <a:avLst/>
          </a:prstGeom>
          <a:noFill/>
          <a:ln>
            <a:noFill/>
          </a:ln>
        </p:spPr>
      </p:pic>
      <p:pic>
        <p:nvPicPr>
          <p:cNvPr id="9" name="Picture 8" descr="overlay-ruleShadow.png"/>
          <p:cNvPicPr>
            <a:picLocks noChangeAspect="1"/>
          </p:cNvPicPr>
          <p:nvPr/>
        </p:nvPicPr>
        <p:blipFill>
          <a:blip r:embed="rId3"/>
          <a:srcRect r="25031"/>
          <a:stretch>
            <a:fillRect/>
          </a:stretch>
        </p:blipFill>
        <p:spPr>
          <a:xfrm rot="16200000">
            <a:off x="2591049" y="3344239"/>
            <a:ext cx="6855164" cy="166688"/>
          </a:xfrm>
          <a:prstGeom prst="rect">
            <a:avLst/>
          </a:prstGeom>
        </p:spPr>
      </p:pic>
      <p:sp>
        <p:nvSpPr>
          <p:cNvPr id="2" name="Title 1"/>
          <p:cNvSpPr>
            <a:spLocks noGrp="1"/>
          </p:cNvSpPr>
          <p:nvPr>
            <p:ph type="title"/>
          </p:nvPr>
        </p:nvSpPr>
        <p:spPr>
          <a:xfrm>
            <a:off x="402336" y="274320"/>
            <a:ext cx="5279136" cy="1691640"/>
          </a:xfrm>
        </p:spPr>
        <p:txBody>
          <a:bodyPr vert="horz" lIns="91440" tIns="45720" rIns="91440" bIns="45720" rtlCol="0" anchor="b" anchorCtr="0">
            <a:noAutofit/>
          </a:bodyPr>
          <a:lstStyle>
            <a:lvl1pPr marL="0" algn="ctr" defTabSz="914400" rtl="0" eaLnBrk="1" latinLnBrk="0" hangingPunct="1">
              <a:spcBef>
                <a:spcPct val="0"/>
              </a:spcBef>
              <a:buNone/>
              <a:defRPr sz="3600" kern="1200">
                <a:solidFill>
                  <a:schemeClr val="tx1"/>
                </a:solidFill>
                <a:effectLst>
                  <a:outerShdw blurRad="50800" dist="12700" dir="2700000" sx="100500" sy="100500" algn="tl" rotWithShape="0">
                    <a:prstClr val="black">
                      <a:alpha val="60000"/>
                    </a:prstClr>
                  </a:outerShdw>
                </a:effectLst>
                <a:latin typeface="+mj-lt"/>
                <a:ea typeface="+mj-ea"/>
                <a:cs typeface="+mj-cs"/>
              </a:defRPr>
            </a:lvl1pPr>
          </a:lstStyle>
          <a:p>
            <a:r>
              <a:rPr lang="en-US"/>
              <a:t>Click to edit Master title style</a:t>
            </a:r>
            <a:endParaRPr/>
          </a:p>
        </p:txBody>
      </p:sp>
      <p:sp>
        <p:nvSpPr>
          <p:cNvPr id="3" name="Picture Placeholder 2"/>
          <p:cNvSpPr>
            <a:spLocks noGrp="1"/>
          </p:cNvSpPr>
          <p:nvPr>
            <p:ph type="pic" idx="1"/>
          </p:nvPr>
        </p:nvSpPr>
        <p:spPr>
          <a:xfrm>
            <a:off x="6486144" y="264907"/>
            <a:ext cx="5279136" cy="6328186"/>
          </a:xfrm>
          <a:solidFill>
            <a:schemeClr val="tx1">
              <a:lumMod val="50000"/>
            </a:schemeClr>
          </a:solidFill>
          <a:effectLst>
            <a:outerShdw blurRad="50800" dir="2700000" algn="tl" rotWithShape="0">
              <a:schemeClr val="tx1">
                <a:alpha val="40000"/>
              </a:schemeClr>
            </a:outerShdw>
          </a:effectLst>
        </p:spPr>
        <p:txBody>
          <a:bodyPr>
            <a:norm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Drag picture to placeholder or click icon to add</a:t>
            </a:r>
            <a:endParaRPr/>
          </a:p>
        </p:txBody>
      </p:sp>
      <p:sp>
        <p:nvSpPr>
          <p:cNvPr id="4" name="Text Placeholder 3"/>
          <p:cNvSpPr>
            <a:spLocks noGrp="1"/>
          </p:cNvSpPr>
          <p:nvPr>
            <p:ph type="body" sz="half" idx="2"/>
          </p:nvPr>
        </p:nvSpPr>
        <p:spPr>
          <a:xfrm>
            <a:off x="402336" y="1970801"/>
            <a:ext cx="5279136" cy="3200400"/>
          </a:xfrm>
          <a:effectLst>
            <a:outerShdw blurRad="50800" dist="38100" dir="2700000" algn="tl" rotWithShape="0">
              <a:prstClr val="black">
                <a:alpha val="40000"/>
              </a:prstClr>
            </a:outerShdw>
          </a:effectLst>
        </p:spPr>
        <p:txBody>
          <a:bodyPr vert="horz" lIns="91440" tIns="45720" rIns="91440" bIns="45720" rtlCol="0" anchor="t" anchorCtr="0">
            <a:normAutofit/>
          </a:bodyPr>
          <a:lstStyle>
            <a:lvl1pPr marL="0" indent="0" algn="ctr">
              <a:lnSpc>
                <a:spcPct val="110000"/>
              </a:lnSpc>
              <a:spcBef>
                <a:spcPts val="600"/>
              </a:spcBef>
              <a:buNone/>
              <a:defRPr sz="1800" kern="1200">
                <a:solidFill>
                  <a:schemeClr val="tx1"/>
                </a:solidFill>
                <a:effectLst>
                  <a:outerShdw blurRad="38100" dist="12700" dir="2700000" algn="tl" rotWithShape="0">
                    <a:prstClr val="black">
                      <a:alpha val="60000"/>
                    </a:prstClr>
                  </a:outerShdw>
                </a:effectLst>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ctr" defTabSz="914400" rtl="0" eaLnBrk="1" latinLnBrk="0" hangingPunct="1">
              <a:lnSpc>
                <a:spcPct val="110000"/>
              </a:lnSpc>
              <a:spcBef>
                <a:spcPts val="2000"/>
              </a:spcBef>
              <a:buFont typeface="Calisto MT" pitchFamily="18" charset="0"/>
              <a:buNone/>
            </a:pPr>
            <a:r>
              <a:rPr lang="en-US"/>
              <a:t>Click to edit Master text styles</a:t>
            </a:r>
          </a:p>
        </p:txBody>
      </p:sp>
      <p:sp>
        <p:nvSpPr>
          <p:cNvPr id="5" name="Date Placeholder 4"/>
          <p:cNvSpPr>
            <a:spLocks noGrp="1"/>
          </p:cNvSpPr>
          <p:nvPr>
            <p:ph type="dt" sz="half" idx="10"/>
          </p:nvPr>
        </p:nvSpPr>
        <p:spPr>
          <a:xfrm>
            <a:off x="3560064" y="6356351"/>
            <a:ext cx="2170176" cy="365125"/>
          </a:xfrm>
          <a:effectLst>
            <a:outerShdw blurRad="50800" dist="38100" dir="2700000" algn="tl" rotWithShape="0">
              <a:prstClr val="black">
                <a:alpha val="40000"/>
              </a:prstClr>
            </a:outerShdw>
          </a:effectLst>
        </p:spPr>
        <p:txBody>
          <a:bodyPr vert="horz" lIns="91440" tIns="45720" rIns="91440" bIns="45720" rtlCol="0" anchor="ctr"/>
          <a:lstStyle>
            <a:lvl1pPr marL="0" algn="r" defTabSz="914400" rtl="0" eaLnBrk="1" latinLnBrk="0" hangingPunct="1">
              <a:defRPr sz="1200" kern="1200">
                <a:solidFill>
                  <a:schemeClr val="tx1"/>
                </a:solidFill>
                <a:effectLst>
                  <a:outerShdw blurRad="38100" dist="12700" dir="2700000" algn="tl" rotWithShape="0">
                    <a:prstClr val="black">
                      <a:alpha val="60000"/>
                    </a:prstClr>
                  </a:outerShdw>
                </a:effectLst>
                <a:latin typeface="+mn-lt"/>
                <a:ea typeface="+mn-ea"/>
                <a:cs typeface="+mn-cs"/>
              </a:defRPr>
            </a:lvl1pPr>
          </a:lstStyle>
          <a:p>
            <a:fld id="{891A89C0-FF7E-420D-A886-056E99219F80}" type="datetimeFigureOut">
              <a:rPr lang="en-US" smtClean="0"/>
              <a:pPr/>
              <a:t>6/7/2021</a:t>
            </a:fld>
            <a:endParaRPr lang="en-US"/>
          </a:p>
        </p:txBody>
      </p:sp>
      <p:sp>
        <p:nvSpPr>
          <p:cNvPr id="6" name="Footer Placeholder 5"/>
          <p:cNvSpPr>
            <a:spLocks noGrp="1"/>
          </p:cNvSpPr>
          <p:nvPr>
            <p:ph type="ftr" sz="quarter" idx="11"/>
          </p:nvPr>
        </p:nvSpPr>
        <p:spPr>
          <a:xfrm>
            <a:off x="322729" y="6356351"/>
            <a:ext cx="2523744" cy="365125"/>
          </a:xfrm>
          <a:effectLst>
            <a:outerShdw blurRad="50800" dist="38100" dir="2700000" algn="tl" rotWithShape="0">
              <a:prstClr val="black">
                <a:alpha val="40000"/>
              </a:prstClr>
            </a:outerShdw>
          </a:effectLst>
        </p:spPr>
        <p:txBody>
          <a:bodyPr vert="horz" lIns="91440" tIns="45720" rIns="91440" bIns="45720" rtlCol="0" anchor="ctr"/>
          <a:lstStyle>
            <a:lvl1pPr marL="0" algn="l" defTabSz="914400" rtl="0" eaLnBrk="1" latinLnBrk="0" hangingPunct="1">
              <a:defRPr sz="1200" kern="1200">
                <a:solidFill>
                  <a:schemeClr val="tx1"/>
                </a:solidFill>
                <a:effectLst>
                  <a:outerShdw blurRad="38100" dist="12700" dir="2700000" algn="tl" rotWithShape="0">
                    <a:prstClr val="black">
                      <a:alpha val="60000"/>
                    </a:prstClr>
                  </a:outerShdw>
                </a:effectLst>
                <a:latin typeface="+mn-lt"/>
                <a:ea typeface="+mn-ea"/>
                <a:cs typeface="+mn-cs"/>
              </a:defRPr>
            </a:lvl1pPr>
          </a:lstStyle>
          <a:p>
            <a:endParaRPr lang="en-US"/>
          </a:p>
        </p:txBody>
      </p:sp>
      <p:sp>
        <p:nvSpPr>
          <p:cNvPr id="7" name="Slide Number Placeholder 6"/>
          <p:cNvSpPr>
            <a:spLocks noGrp="1"/>
          </p:cNvSpPr>
          <p:nvPr>
            <p:ph type="sldNum" sz="quarter" idx="12"/>
          </p:nvPr>
        </p:nvSpPr>
        <p:spPr>
          <a:xfrm>
            <a:off x="2523744" y="5738129"/>
            <a:ext cx="1011936" cy="576072"/>
          </a:xfrm>
        </p:spPr>
        <p:txBody>
          <a:bodyPr vert="horz" lIns="91440" tIns="45720" rIns="91440" bIns="45720" rtlCol="0" anchor="ctr">
            <a:noAutofit/>
          </a:bodyPr>
          <a:lstStyle>
            <a:lvl1pPr marL="0" algn="ctr" defTabSz="914400" rtl="0" eaLnBrk="1" latinLnBrk="0" hangingPunct="1">
              <a:spcBef>
                <a:spcPct val="0"/>
              </a:spcBef>
              <a:defRPr sz="3600" kern="1200">
                <a:solidFill>
                  <a:schemeClr val="tx1"/>
                </a:solidFill>
                <a:effectLst>
                  <a:outerShdw blurRad="50800" dist="12700" dir="2700000" sx="100500" sy="100500" algn="tl" rotWithShape="0">
                    <a:prstClr val="black">
                      <a:alpha val="60000"/>
                    </a:prstClr>
                  </a:outerShdw>
                </a:effectLst>
                <a:latin typeface="+mj-lt"/>
                <a:ea typeface="+mj-ea"/>
                <a:cs typeface="+mj-cs"/>
              </a:defRPr>
            </a:lvl1pPr>
          </a:lstStyle>
          <a:p>
            <a:fld id="{798AE347-3736-4E8D-9D38-BF73CA062F4B}" type="slidenum">
              <a:rPr lang="en-US" smtClean="0"/>
              <a:pPr/>
              <a:t>‹#›</a:t>
            </a:fld>
            <a:endParaRPr lang="en-US"/>
          </a:p>
        </p:txBody>
      </p:sp>
    </p:spTree>
    <p:extLst>
      <p:ext uri="{BB962C8B-B14F-4D97-AF65-F5344CB8AC3E}">
        <p14:creationId xmlns:p14="http://schemas.microsoft.com/office/powerpoint/2010/main" val="308638887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above Caption">
    <p:spTree>
      <p:nvGrpSpPr>
        <p:cNvPr id="1" name=""/>
        <p:cNvGrpSpPr/>
        <p:nvPr/>
      </p:nvGrpSpPr>
      <p:grpSpPr>
        <a:xfrm>
          <a:off x="0" y="0"/>
          <a:ext cx="0" cy="0"/>
          <a:chOff x="0" y="0"/>
          <a:chExt cx="0" cy="0"/>
        </a:xfrm>
      </p:grpSpPr>
      <p:pic>
        <p:nvPicPr>
          <p:cNvPr id="8" name="Picture 7" descr="Overlay-FullBackground.jpg"/>
          <p:cNvPicPr>
            <a:picLocks noChangeAspect="1"/>
          </p:cNvPicPr>
          <p:nvPr/>
        </p:nvPicPr>
        <p:blipFill>
          <a:blip r:embed="rId2"/>
          <a:stretch>
            <a:fillRect/>
          </a:stretch>
        </p:blipFill>
        <p:spPr>
          <a:xfrm>
            <a:off x="0" y="4482"/>
            <a:ext cx="12192000" cy="6858000"/>
          </a:xfrm>
          <a:prstGeom prst="rect">
            <a:avLst/>
          </a:prstGeom>
          <a:noFill/>
          <a:ln>
            <a:noFill/>
          </a:ln>
        </p:spPr>
      </p:pic>
      <p:sp>
        <p:nvSpPr>
          <p:cNvPr id="2" name="Title 1"/>
          <p:cNvSpPr>
            <a:spLocks noGrp="1"/>
          </p:cNvSpPr>
          <p:nvPr>
            <p:ph type="title"/>
          </p:nvPr>
        </p:nvSpPr>
        <p:spPr>
          <a:xfrm>
            <a:off x="1016000" y="4038600"/>
            <a:ext cx="10160000" cy="990600"/>
          </a:xfrm>
        </p:spPr>
        <p:txBody>
          <a:bodyPr vert="horz" lIns="91440" tIns="45720" rIns="91440" bIns="45720" rtlCol="0" anchor="b" anchorCtr="0">
            <a:normAutofit/>
          </a:bodyPr>
          <a:lstStyle>
            <a:lvl1pPr algn="ctr">
              <a:defRPr sz="3600" kern="1200">
                <a:solidFill>
                  <a:schemeClr val="bg2"/>
                </a:solidFill>
                <a:effectLst>
                  <a:outerShdw blurRad="63500" dir="2700000" algn="tl" rotWithShape="0">
                    <a:schemeClr val="tx1">
                      <a:alpha val="40000"/>
                    </a:schemeClr>
                  </a:outerShdw>
                </a:effectLst>
                <a:latin typeface="+mj-lt"/>
                <a:ea typeface="+mn-ea"/>
                <a:cs typeface="+mn-cs"/>
              </a:defRPr>
            </a:lvl1pPr>
          </a:lstStyle>
          <a:p>
            <a:pPr marL="0" lvl="0" indent="0" algn="l" defTabSz="914400" rtl="0" eaLnBrk="1" latinLnBrk="0" hangingPunct="1">
              <a:spcBef>
                <a:spcPts val="2000"/>
              </a:spcBef>
              <a:buFont typeface="Calisto MT" pitchFamily="18" charset="0"/>
              <a:buNone/>
            </a:pPr>
            <a:r>
              <a:rPr lang="en-US"/>
              <a:t>Click to edit Master title style</a:t>
            </a:r>
            <a:endParaRPr/>
          </a:p>
        </p:txBody>
      </p:sp>
      <p:sp>
        <p:nvSpPr>
          <p:cNvPr id="3" name="Picture Placeholder 2"/>
          <p:cNvSpPr>
            <a:spLocks noGrp="1"/>
          </p:cNvSpPr>
          <p:nvPr>
            <p:ph type="pic" idx="1"/>
          </p:nvPr>
        </p:nvSpPr>
        <p:spPr>
          <a:xfrm>
            <a:off x="457200" y="265176"/>
            <a:ext cx="11277600" cy="3697224"/>
          </a:xfrm>
          <a:solidFill>
            <a:schemeClr val="tx1">
              <a:lumMod val="50000"/>
            </a:schemeClr>
          </a:solidFill>
          <a:effectLst>
            <a:outerShdw blurRad="50800" dir="2700000" algn="tl" rotWithShape="0">
              <a:schemeClr val="tx1">
                <a:alpha val="40000"/>
              </a:schemeClr>
            </a:outerShdw>
          </a:effectLst>
        </p:spPr>
        <p:txBody>
          <a:bodyPr vert="horz" lIns="91440" tIns="45720" rIns="91440" bIns="45720" rtlCol="0">
            <a:normAutofit/>
          </a:bodyPr>
          <a:lstStyle>
            <a:lvl1pPr marL="0" indent="0" algn="ctr" defTabSz="914400" rtl="0" eaLnBrk="1" latinLnBrk="0" hangingPunct="1">
              <a:spcBef>
                <a:spcPts val="2000"/>
              </a:spcBef>
              <a:buFont typeface="Calisto MT" pitchFamily="18" charset="0"/>
              <a:buNone/>
              <a:defRPr sz="2400" kern="1200">
                <a:solidFill>
                  <a:schemeClr val="bg2"/>
                </a:solidFill>
                <a:effectLst>
                  <a:outerShdw blurRad="63500" dir="2700000" algn="tl" rotWithShape="0">
                    <a:schemeClr val="tx1">
                      <a:alpha val="40000"/>
                    </a:schemeClr>
                  </a:outerShdw>
                </a:effectLst>
                <a:latin typeface="+mn-lt"/>
                <a:ea typeface="+mn-ea"/>
                <a:cs typeface="+mn-cs"/>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Drag picture to placeholder or click icon to add</a:t>
            </a:r>
            <a:endParaRPr/>
          </a:p>
        </p:txBody>
      </p:sp>
      <p:sp>
        <p:nvSpPr>
          <p:cNvPr id="4" name="Text Placeholder 3"/>
          <p:cNvSpPr>
            <a:spLocks noGrp="1"/>
          </p:cNvSpPr>
          <p:nvPr>
            <p:ph type="body" sz="half" idx="2"/>
          </p:nvPr>
        </p:nvSpPr>
        <p:spPr>
          <a:xfrm>
            <a:off x="1016000" y="5042648"/>
            <a:ext cx="10160000" cy="1129553"/>
          </a:xfrm>
        </p:spPr>
        <p:txBody>
          <a:bodyPr>
            <a:normAutofit/>
          </a:bodyPr>
          <a:lstStyle>
            <a:lvl1pPr marL="0" indent="0" algn="ctr">
              <a:lnSpc>
                <a:spcPct val="110000"/>
              </a:lnSpc>
              <a:spcBef>
                <a:spcPts val="0"/>
              </a:spcBef>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52FDB40-3158-4F97-A7B2-A0024D1D9992}" type="datetimeFigureOut">
              <a:rPr lang="en-US" smtClean="0"/>
              <a:pPr/>
              <a:t>6/7/2021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A769613-2E42-4ED2-94A5-B4792E233EA7}" type="slidenum">
              <a:rPr lang="en-US" smtClean="0"/>
              <a:pPr/>
              <a:t>‹#›</a:t>
            </a:fld>
            <a:endParaRPr lang="en-US"/>
          </a:p>
        </p:txBody>
      </p:sp>
    </p:spTree>
    <p:extLst>
      <p:ext uri="{BB962C8B-B14F-4D97-AF65-F5344CB8AC3E}">
        <p14:creationId xmlns:p14="http://schemas.microsoft.com/office/powerpoint/2010/main" val="341727714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Closing">
    <p:spTree>
      <p:nvGrpSpPr>
        <p:cNvPr id="1" name=""/>
        <p:cNvGrpSpPr/>
        <p:nvPr/>
      </p:nvGrpSpPr>
      <p:grpSpPr>
        <a:xfrm>
          <a:off x="0" y="0"/>
          <a:ext cx="0" cy="0"/>
          <a:chOff x="0" y="0"/>
          <a:chExt cx="0" cy="0"/>
        </a:xfrm>
      </p:grpSpPr>
      <p:sp>
        <p:nvSpPr>
          <p:cNvPr id="3" name="Date Placeholder 2"/>
          <p:cNvSpPr>
            <a:spLocks noGrp="1"/>
          </p:cNvSpPr>
          <p:nvPr>
            <p:ph type="dt" sz="half" idx="10"/>
          </p:nvPr>
        </p:nvSpPr>
        <p:spPr>
          <a:effectLst>
            <a:outerShdw blurRad="50800" dist="38100" dir="2700000" algn="tl" rotWithShape="0">
              <a:prstClr val="black">
                <a:alpha val="40000"/>
              </a:prstClr>
            </a:outerShdw>
          </a:effectLst>
        </p:spPr>
        <p:txBody>
          <a:bodyPr/>
          <a:lstStyle>
            <a:lvl1pPr>
              <a:defRPr>
                <a:solidFill>
                  <a:schemeClr val="tx1"/>
                </a:solidFill>
                <a:effectLst>
                  <a:outerShdw blurRad="38100" dist="12700" dir="2700000" algn="tl" rotWithShape="0">
                    <a:prstClr val="black">
                      <a:alpha val="60000"/>
                    </a:prstClr>
                  </a:outerShdw>
                </a:effectLst>
              </a:defRPr>
            </a:lvl1pPr>
          </a:lstStyle>
          <a:p>
            <a:fld id="{952FDB40-3158-4F97-A7B2-A0024D1D9992}" type="datetimeFigureOut">
              <a:rPr lang="en-US" smtClean="0"/>
              <a:pPr/>
              <a:t>6/7/2021</a:t>
            </a:fld>
            <a:endParaRPr lang="en-US"/>
          </a:p>
        </p:txBody>
      </p:sp>
      <p:sp>
        <p:nvSpPr>
          <p:cNvPr id="4" name="Footer Placeholder 3"/>
          <p:cNvSpPr>
            <a:spLocks noGrp="1"/>
          </p:cNvSpPr>
          <p:nvPr>
            <p:ph type="ftr" sz="quarter" idx="11"/>
          </p:nvPr>
        </p:nvSpPr>
        <p:spPr>
          <a:effectLst>
            <a:outerShdw blurRad="50800" dist="38100" dir="2700000" algn="tl" rotWithShape="0">
              <a:prstClr val="black">
                <a:alpha val="40000"/>
              </a:prstClr>
            </a:outerShdw>
          </a:effectLst>
        </p:spPr>
        <p:txBody>
          <a:bodyPr/>
          <a:lstStyle>
            <a:lvl1pPr>
              <a:defRPr>
                <a:solidFill>
                  <a:schemeClr val="tx1"/>
                </a:solidFill>
                <a:effectLst>
                  <a:outerShdw blurRad="38100" dist="12700" dir="2700000" algn="tl" rotWithShape="0">
                    <a:prstClr val="black">
                      <a:alpha val="60000"/>
                    </a:prstClr>
                  </a:outerShdw>
                </a:effectLst>
              </a:defRPr>
            </a:lvl1pPr>
          </a:lstStyle>
          <a:p>
            <a:endParaRPr lang="en-US"/>
          </a:p>
        </p:txBody>
      </p:sp>
      <p:sp>
        <p:nvSpPr>
          <p:cNvPr id="5" name="Slide Number Placeholder 4"/>
          <p:cNvSpPr>
            <a:spLocks noGrp="1"/>
          </p:cNvSpPr>
          <p:nvPr>
            <p:ph type="sldNum" sz="quarter" idx="12"/>
          </p:nvPr>
        </p:nvSpPr>
        <p:spPr>
          <a:effectLst>
            <a:outerShdw blurRad="50800" dist="38100" dir="2700000" algn="tl" rotWithShape="0">
              <a:prstClr val="black">
                <a:alpha val="40000"/>
              </a:prstClr>
            </a:outerShdw>
          </a:effectLst>
        </p:spPr>
        <p:txBody>
          <a:bodyPr/>
          <a:lstStyle>
            <a:lvl1pPr>
              <a:defRPr>
                <a:solidFill>
                  <a:schemeClr val="tx1"/>
                </a:solidFill>
                <a:effectLst>
                  <a:outerShdw blurRad="38100" dist="12700" dir="2700000" algn="tl" rotWithShape="0">
                    <a:prstClr val="black">
                      <a:alpha val="60000"/>
                    </a:prstClr>
                  </a:outerShdw>
                </a:effectLst>
              </a:defRPr>
            </a:lvl1pPr>
          </a:lstStyle>
          <a:p>
            <a:fld id="{4A769613-2E42-4ED2-94A5-B4792E233EA7}" type="slidenum">
              <a:rPr lang="en-US" smtClean="0"/>
              <a:pPr/>
              <a:t>‹#›</a:t>
            </a:fld>
            <a:endParaRPr lang="en-US"/>
          </a:p>
        </p:txBody>
      </p:sp>
    </p:spTree>
    <p:extLst>
      <p:ext uri="{BB962C8B-B14F-4D97-AF65-F5344CB8AC3E}">
        <p14:creationId xmlns:p14="http://schemas.microsoft.com/office/powerpoint/2010/main" val="175174879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7" name="Picture 6" descr="overlay-ruleShadow.png"/>
          <p:cNvPicPr>
            <a:picLocks noChangeAspect="1"/>
          </p:cNvPicPr>
          <p:nvPr/>
        </p:nvPicPr>
        <p:blipFill>
          <a:blip r:embed="rId2"/>
          <a:stretch>
            <a:fillRect/>
          </a:stretch>
        </p:blipFill>
        <p:spPr>
          <a:xfrm>
            <a:off x="0" y="1307592"/>
            <a:ext cx="12192000" cy="125016"/>
          </a:xfrm>
          <a:prstGeom prst="rect">
            <a:avLst/>
          </a:prstGeom>
        </p:spPr>
      </p:pic>
      <p:pic>
        <p:nvPicPr>
          <p:cNvPr id="8" name="Picture 7" descr="Overlay-FullBackground.jpg"/>
          <p:cNvPicPr>
            <a:picLocks noChangeAspect="1"/>
          </p:cNvPicPr>
          <p:nvPr/>
        </p:nvPicPr>
        <p:blipFill>
          <a:blip r:embed="rId3"/>
          <a:srcRect t="23333"/>
          <a:stretch>
            <a:fillRect/>
          </a:stretch>
        </p:blipFill>
        <p:spPr>
          <a:xfrm>
            <a:off x="0" y="1425388"/>
            <a:ext cx="12192000" cy="5432612"/>
          </a:xfrm>
          <a:prstGeom prst="rect">
            <a:avLst/>
          </a:prstGeom>
        </p:spPr>
      </p:pic>
      <p:sp>
        <p:nvSpPr>
          <p:cNvPr id="2" name="Title 1"/>
          <p:cNvSpPr>
            <a:spLocks noGrp="1"/>
          </p:cNvSpPr>
          <p:nvPr>
            <p:ph type="title"/>
          </p:nvPr>
        </p:nvSpPr>
        <p:spPr/>
        <p:txBody>
          <a:bodyPr/>
          <a:lstStyle/>
          <a:p>
            <a:r>
              <a:rPr lang="en-US"/>
              <a:t>Click to edit Master title style</a:t>
            </a:r>
            <a:endParaRPr/>
          </a:p>
        </p:txBody>
      </p:sp>
      <p:sp>
        <p:nvSpPr>
          <p:cNvPr id="3" name="Vertical Text Placeholder 2"/>
          <p:cNvSpPr>
            <a:spLocks noGrp="1"/>
          </p:cNvSpPr>
          <p:nvPr>
            <p:ph type="body" orient="vert" idx="1"/>
          </p:nvPr>
        </p:nvSpPr>
        <p:spPr/>
        <p:txBody>
          <a:bodyPr vert="eaVert"/>
          <a:lstStyle>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4" name="Date Placeholder 3"/>
          <p:cNvSpPr>
            <a:spLocks noGrp="1"/>
          </p:cNvSpPr>
          <p:nvPr>
            <p:ph type="dt" sz="half" idx="10"/>
          </p:nvPr>
        </p:nvSpPr>
        <p:spPr/>
        <p:txBody>
          <a:bodyPr/>
          <a:lstStyle/>
          <a:p>
            <a:fld id="{62E940DE-5E4D-48ED-A937-5B30D1D98C48}" type="datetimeFigureOut">
              <a:rPr lang="en-US" smtClean="0"/>
              <a:pPr/>
              <a:t>6/7/2021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9B75473-BB97-45CE-8C67-09A8BE269CEA}" type="slidenum">
              <a:rPr lang="en-US" smtClean="0"/>
              <a:pPr/>
              <a:t>‹#›</a:t>
            </a:fld>
            <a:endParaRPr lang="en-US"/>
          </a:p>
        </p:txBody>
      </p:sp>
    </p:spTree>
    <p:extLst>
      <p:ext uri="{BB962C8B-B14F-4D97-AF65-F5344CB8AC3E}">
        <p14:creationId xmlns:p14="http://schemas.microsoft.com/office/powerpoint/2010/main" val="414511037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pic>
        <p:nvPicPr>
          <p:cNvPr id="7" name="Picture 6" descr="Overlay-FullBackground.jpg"/>
          <p:cNvPicPr>
            <a:picLocks noChangeAspect="1"/>
          </p:cNvPicPr>
          <p:nvPr/>
        </p:nvPicPr>
        <p:blipFill>
          <a:blip r:embed="rId2"/>
          <a:srcRect r="14719"/>
          <a:stretch>
            <a:fillRect/>
          </a:stretch>
        </p:blipFill>
        <p:spPr>
          <a:xfrm>
            <a:off x="0" y="4482"/>
            <a:ext cx="10397483" cy="6858000"/>
          </a:xfrm>
          <a:prstGeom prst="rect">
            <a:avLst/>
          </a:prstGeom>
          <a:noFill/>
          <a:ln>
            <a:noFill/>
          </a:ln>
        </p:spPr>
      </p:pic>
      <p:sp>
        <p:nvSpPr>
          <p:cNvPr id="2" name="Vertical Title 1"/>
          <p:cNvSpPr>
            <a:spLocks noGrp="1"/>
          </p:cNvSpPr>
          <p:nvPr>
            <p:ph type="title" orient="vert"/>
          </p:nvPr>
        </p:nvSpPr>
        <p:spPr>
          <a:xfrm>
            <a:off x="10464800" y="457201"/>
            <a:ext cx="1625600" cy="5668963"/>
          </a:xfrm>
        </p:spPr>
        <p:txBody>
          <a:bodyPr vert="eaVert">
            <a:normAutofit/>
          </a:bodyPr>
          <a:lstStyle/>
          <a:p>
            <a:r>
              <a:rPr lang="en-US"/>
              <a:t>Click to edit Master title style</a:t>
            </a:r>
            <a:endParaRPr/>
          </a:p>
        </p:txBody>
      </p:sp>
      <p:sp>
        <p:nvSpPr>
          <p:cNvPr id="3" name="Vertical Text Placeholder 2"/>
          <p:cNvSpPr>
            <a:spLocks noGrp="1"/>
          </p:cNvSpPr>
          <p:nvPr>
            <p:ph type="body" orient="vert" idx="1"/>
          </p:nvPr>
        </p:nvSpPr>
        <p:spPr>
          <a:xfrm>
            <a:off x="1039283" y="457201"/>
            <a:ext cx="8511116" cy="5668963"/>
          </a:xfrm>
        </p:spPr>
        <p:txBody>
          <a:bodyPr vert="eaVert"/>
          <a:lstStyle>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4" name="Date Placeholder 3"/>
          <p:cNvSpPr>
            <a:spLocks noGrp="1"/>
          </p:cNvSpPr>
          <p:nvPr>
            <p:ph type="dt" sz="half" idx="10"/>
          </p:nvPr>
        </p:nvSpPr>
        <p:spPr>
          <a:xfrm>
            <a:off x="10566400" y="6356351"/>
            <a:ext cx="1422400" cy="365125"/>
          </a:xfrm>
          <a:effectLst>
            <a:outerShdw blurRad="50800" dist="38100" dir="2700000" algn="tl" rotWithShape="0">
              <a:prstClr val="black">
                <a:alpha val="40000"/>
              </a:prstClr>
            </a:outerShdw>
          </a:effectLst>
        </p:spPr>
        <p:txBody>
          <a:bodyPr vert="horz" lIns="91440" tIns="45720" rIns="91440" bIns="45720" rtlCol="0" anchor="ctr"/>
          <a:lstStyle>
            <a:lvl1pPr marL="0" algn="r" defTabSz="914400" rtl="0" eaLnBrk="1" latinLnBrk="0" hangingPunct="1">
              <a:defRPr sz="1200" kern="1200">
                <a:solidFill>
                  <a:schemeClr val="tx1"/>
                </a:solidFill>
                <a:effectLst>
                  <a:outerShdw blurRad="38100" dist="12700" dir="2700000" algn="tl" rotWithShape="0">
                    <a:prstClr val="black">
                      <a:alpha val="60000"/>
                    </a:prstClr>
                  </a:outerShdw>
                </a:effectLst>
                <a:latin typeface="+mn-lt"/>
                <a:ea typeface="+mn-ea"/>
                <a:cs typeface="+mn-cs"/>
              </a:defRPr>
            </a:lvl1pPr>
          </a:lstStyle>
          <a:p>
            <a:fld id="{E632901F-3559-4FB8-8599-5BE75933A6A9}" type="datetimeFigureOut">
              <a:rPr lang="en-US" smtClean="0"/>
              <a:pPr/>
              <a:t>6/7/2021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71AEDC5-BEB5-4C1B-9A39-3D78074E5331}" type="slidenum">
              <a:rPr lang="en-US" smtClean="0"/>
              <a:pPr/>
              <a:t>‹#›</a:t>
            </a:fld>
            <a:endParaRPr lang="en-US"/>
          </a:p>
        </p:txBody>
      </p:sp>
      <p:pic>
        <p:nvPicPr>
          <p:cNvPr id="10" name="Picture 9" descr="overlay-ruleShadow.png"/>
          <p:cNvPicPr>
            <a:picLocks noChangeAspect="1"/>
          </p:cNvPicPr>
          <p:nvPr/>
        </p:nvPicPr>
        <p:blipFill>
          <a:blip r:embed="rId3"/>
          <a:srcRect r="25031"/>
          <a:stretch>
            <a:fillRect/>
          </a:stretch>
        </p:blipFill>
        <p:spPr>
          <a:xfrm rot="5400000" flipH="1">
            <a:off x="7037543" y="3344239"/>
            <a:ext cx="6855164" cy="166688"/>
          </a:xfrm>
          <a:prstGeom prst="rect">
            <a:avLst/>
          </a:prstGeom>
        </p:spPr>
      </p:pic>
    </p:spTree>
    <p:extLst>
      <p:ext uri="{BB962C8B-B14F-4D97-AF65-F5344CB8AC3E}">
        <p14:creationId xmlns:p14="http://schemas.microsoft.com/office/powerpoint/2010/main" val="13317126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5EF781-2EC9-46D3-9B44-6A630BED50F1}"/>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6DF78DCD-67BB-44DA-B749-3C219760E4E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89D7DB75-494D-4A46-B3C7-85C29FB1851D}"/>
              </a:ext>
            </a:extLst>
          </p:cNvPr>
          <p:cNvSpPr>
            <a:spLocks noGrp="1"/>
          </p:cNvSpPr>
          <p:nvPr>
            <p:ph type="dt" sz="half" idx="10"/>
          </p:nvPr>
        </p:nvSpPr>
        <p:spPr/>
        <p:txBody>
          <a:bodyPr/>
          <a:lstStyle/>
          <a:p>
            <a:fld id="{B3E2B355-71E4-4890-8E58-31BD6367A1F0}" type="datetimeFigureOut">
              <a:rPr lang="en-US" smtClean="0"/>
              <a:t>6/7/2021</a:t>
            </a:fld>
            <a:endParaRPr lang="en-US"/>
          </a:p>
        </p:txBody>
      </p:sp>
      <p:sp>
        <p:nvSpPr>
          <p:cNvPr id="5" name="Footer Placeholder 4">
            <a:extLst>
              <a:ext uri="{FF2B5EF4-FFF2-40B4-BE49-F238E27FC236}">
                <a16:creationId xmlns:a16="http://schemas.microsoft.com/office/drawing/2014/main" id="{FC53E069-F82E-4CD4-B3CE-F804CC381D8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340EA56-DA59-4167-BC76-3DA59D342DAE}"/>
              </a:ext>
            </a:extLst>
          </p:cNvPr>
          <p:cNvSpPr>
            <a:spLocks noGrp="1"/>
          </p:cNvSpPr>
          <p:nvPr>
            <p:ph type="sldNum" sz="quarter" idx="12"/>
          </p:nvPr>
        </p:nvSpPr>
        <p:spPr/>
        <p:txBody>
          <a:bodyPr/>
          <a:lstStyle/>
          <a:p>
            <a:fld id="{AAAD7872-F0AB-4767-ADDA-F034067FE48E}" type="slidenum">
              <a:rPr lang="en-US" smtClean="0"/>
              <a:t>‹#›</a:t>
            </a:fld>
            <a:endParaRPr lang="en-US"/>
          </a:p>
        </p:txBody>
      </p:sp>
    </p:spTree>
    <p:extLst>
      <p:ext uri="{BB962C8B-B14F-4D97-AF65-F5344CB8AC3E}">
        <p14:creationId xmlns:p14="http://schemas.microsoft.com/office/powerpoint/2010/main" val="208230207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669239-FEC7-439C-BA88-603F99188D7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AACBC0F-FC47-4E96-9D48-35443C2B1FDF}"/>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13939BEC-41C5-47DB-9AFC-45B633A61250}"/>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22D3C7BB-BFF1-4CF5-BC24-698AFB8EE769}"/>
              </a:ext>
            </a:extLst>
          </p:cNvPr>
          <p:cNvSpPr>
            <a:spLocks noGrp="1"/>
          </p:cNvSpPr>
          <p:nvPr>
            <p:ph type="dt" sz="half" idx="10"/>
          </p:nvPr>
        </p:nvSpPr>
        <p:spPr/>
        <p:txBody>
          <a:bodyPr/>
          <a:lstStyle/>
          <a:p>
            <a:fld id="{B3E2B355-71E4-4890-8E58-31BD6367A1F0}" type="datetimeFigureOut">
              <a:rPr lang="en-US" smtClean="0"/>
              <a:t>6/7/2021</a:t>
            </a:fld>
            <a:endParaRPr lang="en-US"/>
          </a:p>
        </p:txBody>
      </p:sp>
      <p:sp>
        <p:nvSpPr>
          <p:cNvPr id="6" name="Footer Placeholder 5">
            <a:extLst>
              <a:ext uri="{FF2B5EF4-FFF2-40B4-BE49-F238E27FC236}">
                <a16:creationId xmlns:a16="http://schemas.microsoft.com/office/drawing/2014/main" id="{BBF50AA6-7D21-4041-A000-96D49C7138E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201611A-8FD6-40F6-BCA7-EFA1548BA383}"/>
              </a:ext>
            </a:extLst>
          </p:cNvPr>
          <p:cNvSpPr>
            <a:spLocks noGrp="1"/>
          </p:cNvSpPr>
          <p:nvPr>
            <p:ph type="sldNum" sz="quarter" idx="12"/>
          </p:nvPr>
        </p:nvSpPr>
        <p:spPr/>
        <p:txBody>
          <a:bodyPr/>
          <a:lstStyle/>
          <a:p>
            <a:fld id="{AAAD7872-F0AB-4767-ADDA-F034067FE48E}" type="slidenum">
              <a:rPr lang="en-US" smtClean="0"/>
              <a:t>‹#›</a:t>
            </a:fld>
            <a:endParaRPr lang="en-US"/>
          </a:p>
        </p:txBody>
      </p:sp>
    </p:spTree>
    <p:extLst>
      <p:ext uri="{BB962C8B-B14F-4D97-AF65-F5344CB8AC3E}">
        <p14:creationId xmlns:p14="http://schemas.microsoft.com/office/powerpoint/2010/main" val="27482296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0C1B9B-39E6-4F0C-B25F-E8D1F34B4A8A}"/>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A40A52B0-0825-44AD-9474-D0A118C1FC7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053CA143-6C60-4135-8005-3320AD39DE01}"/>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93707812-C8E1-4D24-B316-531CB8B7F0C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4CCA901A-A8ED-4274-9E17-14CAC6551CE4}"/>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C0C206D8-C9AD-4BA3-B852-0E7642D7B6B1}"/>
              </a:ext>
            </a:extLst>
          </p:cNvPr>
          <p:cNvSpPr>
            <a:spLocks noGrp="1"/>
          </p:cNvSpPr>
          <p:nvPr>
            <p:ph type="dt" sz="half" idx="10"/>
          </p:nvPr>
        </p:nvSpPr>
        <p:spPr/>
        <p:txBody>
          <a:bodyPr/>
          <a:lstStyle/>
          <a:p>
            <a:fld id="{B3E2B355-71E4-4890-8E58-31BD6367A1F0}" type="datetimeFigureOut">
              <a:rPr lang="en-US" smtClean="0"/>
              <a:t>6/7/2021</a:t>
            </a:fld>
            <a:endParaRPr lang="en-US"/>
          </a:p>
        </p:txBody>
      </p:sp>
      <p:sp>
        <p:nvSpPr>
          <p:cNvPr id="8" name="Footer Placeholder 7">
            <a:extLst>
              <a:ext uri="{FF2B5EF4-FFF2-40B4-BE49-F238E27FC236}">
                <a16:creationId xmlns:a16="http://schemas.microsoft.com/office/drawing/2014/main" id="{AE97F828-B6FD-4563-B6C6-FDEB2DF5E38F}"/>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E6E87EEA-9CAF-463E-A23E-DADBC55A56D5}"/>
              </a:ext>
            </a:extLst>
          </p:cNvPr>
          <p:cNvSpPr>
            <a:spLocks noGrp="1"/>
          </p:cNvSpPr>
          <p:nvPr>
            <p:ph type="sldNum" sz="quarter" idx="12"/>
          </p:nvPr>
        </p:nvSpPr>
        <p:spPr/>
        <p:txBody>
          <a:bodyPr/>
          <a:lstStyle/>
          <a:p>
            <a:fld id="{AAAD7872-F0AB-4767-ADDA-F034067FE48E}" type="slidenum">
              <a:rPr lang="en-US" smtClean="0"/>
              <a:t>‹#›</a:t>
            </a:fld>
            <a:endParaRPr lang="en-US"/>
          </a:p>
        </p:txBody>
      </p:sp>
    </p:spTree>
    <p:extLst>
      <p:ext uri="{BB962C8B-B14F-4D97-AF65-F5344CB8AC3E}">
        <p14:creationId xmlns:p14="http://schemas.microsoft.com/office/powerpoint/2010/main" val="215391962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FB8AB7-C6B3-4534-8B32-0B5039B135D1}"/>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A911CAF6-0626-402F-B700-B608C92B2B0B}"/>
              </a:ext>
            </a:extLst>
          </p:cNvPr>
          <p:cNvSpPr>
            <a:spLocks noGrp="1"/>
          </p:cNvSpPr>
          <p:nvPr>
            <p:ph type="dt" sz="half" idx="10"/>
          </p:nvPr>
        </p:nvSpPr>
        <p:spPr/>
        <p:txBody>
          <a:bodyPr/>
          <a:lstStyle/>
          <a:p>
            <a:fld id="{B3E2B355-71E4-4890-8E58-31BD6367A1F0}" type="datetimeFigureOut">
              <a:rPr lang="en-US" smtClean="0"/>
              <a:t>6/7/2021</a:t>
            </a:fld>
            <a:endParaRPr lang="en-US"/>
          </a:p>
        </p:txBody>
      </p:sp>
      <p:sp>
        <p:nvSpPr>
          <p:cNvPr id="4" name="Footer Placeholder 3">
            <a:extLst>
              <a:ext uri="{FF2B5EF4-FFF2-40B4-BE49-F238E27FC236}">
                <a16:creationId xmlns:a16="http://schemas.microsoft.com/office/drawing/2014/main" id="{16C0B5A4-AC0C-4736-B48E-E6F67579C161}"/>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B40898F2-F6E8-4F9A-9220-7F8A1D446EB2}"/>
              </a:ext>
            </a:extLst>
          </p:cNvPr>
          <p:cNvSpPr>
            <a:spLocks noGrp="1"/>
          </p:cNvSpPr>
          <p:nvPr>
            <p:ph type="sldNum" sz="quarter" idx="12"/>
          </p:nvPr>
        </p:nvSpPr>
        <p:spPr/>
        <p:txBody>
          <a:bodyPr/>
          <a:lstStyle/>
          <a:p>
            <a:fld id="{AAAD7872-F0AB-4767-ADDA-F034067FE48E}" type="slidenum">
              <a:rPr lang="en-US" smtClean="0"/>
              <a:t>‹#›</a:t>
            </a:fld>
            <a:endParaRPr lang="en-US"/>
          </a:p>
        </p:txBody>
      </p:sp>
    </p:spTree>
    <p:extLst>
      <p:ext uri="{BB962C8B-B14F-4D97-AF65-F5344CB8AC3E}">
        <p14:creationId xmlns:p14="http://schemas.microsoft.com/office/powerpoint/2010/main" val="303294864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CD2F14B-DF33-41D5-A67E-D1625260862C}"/>
              </a:ext>
            </a:extLst>
          </p:cNvPr>
          <p:cNvSpPr>
            <a:spLocks noGrp="1"/>
          </p:cNvSpPr>
          <p:nvPr>
            <p:ph type="dt" sz="half" idx="10"/>
          </p:nvPr>
        </p:nvSpPr>
        <p:spPr/>
        <p:txBody>
          <a:bodyPr/>
          <a:lstStyle/>
          <a:p>
            <a:fld id="{B3E2B355-71E4-4890-8E58-31BD6367A1F0}" type="datetimeFigureOut">
              <a:rPr lang="en-US" smtClean="0"/>
              <a:t>6/7/2021</a:t>
            </a:fld>
            <a:endParaRPr lang="en-US"/>
          </a:p>
        </p:txBody>
      </p:sp>
      <p:sp>
        <p:nvSpPr>
          <p:cNvPr id="3" name="Footer Placeholder 2">
            <a:extLst>
              <a:ext uri="{FF2B5EF4-FFF2-40B4-BE49-F238E27FC236}">
                <a16:creationId xmlns:a16="http://schemas.microsoft.com/office/drawing/2014/main" id="{5759C70E-CAA8-4A05-BDC3-A4E6D8C9ECBA}"/>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5918F70A-5636-4E48-81DC-D7BC1794BE2A}"/>
              </a:ext>
            </a:extLst>
          </p:cNvPr>
          <p:cNvSpPr>
            <a:spLocks noGrp="1"/>
          </p:cNvSpPr>
          <p:nvPr>
            <p:ph type="sldNum" sz="quarter" idx="12"/>
          </p:nvPr>
        </p:nvSpPr>
        <p:spPr/>
        <p:txBody>
          <a:bodyPr/>
          <a:lstStyle/>
          <a:p>
            <a:fld id="{AAAD7872-F0AB-4767-ADDA-F034067FE48E}" type="slidenum">
              <a:rPr lang="en-US" smtClean="0"/>
              <a:t>‹#›</a:t>
            </a:fld>
            <a:endParaRPr lang="en-US"/>
          </a:p>
        </p:txBody>
      </p:sp>
    </p:spTree>
    <p:extLst>
      <p:ext uri="{BB962C8B-B14F-4D97-AF65-F5344CB8AC3E}">
        <p14:creationId xmlns:p14="http://schemas.microsoft.com/office/powerpoint/2010/main" val="226957853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750730-5256-447E-BF14-0044FB5E99F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FDF8AFC9-523A-4AA6-8AE7-1522F002720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E4634279-12CB-4A8B-B63B-F018D22716B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4C94385C-1226-4014-A7D4-C2780A76076D}"/>
              </a:ext>
            </a:extLst>
          </p:cNvPr>
          <p:cNvSpPr>
            <a:spLocks noGrp="1"/>
          </p:cNvSpPr>
          <p:nvPr>
            <p:ph type="dt" sz="half" idx="10"/>
          </p:nvPr>
        </p:nvSpPr>
        <p:spPr/>
        <p:txBody>
          <a:bodyPr/>
          <a:lstStyle/>
          <a:p>
            <a:fld id="{B3E2B355-71E4-4890-8E58-31BD6367A1F0}" type="datetimeFigureOut">
              <a:rPr lang="en-US" smtClean="0"/>
              <a:t>6/7/2021</a:t>
            </a:fld>
            <a:endParaRPr lang="en-US"/>
          </a:p>
        </p:txBody>
      </p:sp>
      <p:sp>
        <p:nvSpPr>
          <p:cNvPr id="6" name="Footer Placeholder 5">
            <a:extLst>
              <a:ext uri="{FF2B5EF4-FFF2-40B4-BE49-F238E27FC236}">
                <a16:creationId xmlns:a16="http://schemas.microsoft.com/office/drawing/2014/main" id="{DA177B79-4531-405B-9F42-D7FFDD92578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74CF665-6E84-40C7-A318-F84F2A446177}"/>
              </a:ext>
            </a:extLst>
          </p:cNvPr>
          <p:cNvSpPr>
            <a:spLocks noGrp="1"/>
          </p:cNvSpPr>
          <p:nvPr>
            <p:ph type="sldNum" sz="quarter" idx="12"/>
          </p:nvPr>
        </p:nvSpPr>
        <p:spPr/>
        <p:txBody>
          <a:bodyPr/>
          <a:lstStyle/>
          <a:p>
            <a:fld id="{AAAD7872-F0AB-4767-ADDA-F034067FE48E}" type="slidenum">
              <a:rPr lang="en-US" smtClean="0"/>
              <a:t>‹#›</a:t>
            </a:fld>
            <a:endParaRPr lang="en-US"/>
          </a:p>
        </p:txBody>
      </p:sp>
    </p:spTree>
    <p:extLst>
      <p:ext uri="{BB962C8B-B14F-4D97-AF65-F5344CB8AC3E}">
        <p14:creationId xmlns:p14="http://schemas.microsoft.com/office/powerpoint/2010/main" val="250217042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699613-263B-416D-9890-00622B16847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72A7FDDF-090A-4244-A70B-46630111970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4E85D4D9-4FB8-4F80-A3D2-047C7928891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E98192B6-2336-4CD1-B5D5-F91802550ED9}"/>
              </a:ext>
            </a:extLst>
          </p:cNvPr>
          <p:cNvSpPr>
            <a:spLocks noGrp="1"/>
          </p:cNvSpPr>
          <p:nvPr>
            <p:ph type="dt" sz="half" idx="10"/>
          </p:nvPr>
        </p:nvSpPr>
        <p:spPr/>
        <p:txBody>
          <a:bodyPr/>
          <a:lstStyle/>
          <a:p>
            <a:fld id="{B3E2B355-71E4-4890-8E58-31BD6367A1F0}" type="datetimeFigureOut">
              <a:rPr lang="en-US" smtClean="0"/>
              <a:t>6/7/2021</a:t>
            </a:fld>
            <a:endParaRPr lang="en-US"/>
          </a:p>
        </p:txBody>
      </p:sp>
      <p:sp>
        <p:nvSpPr>
          <p:cNvPr id="6" name="Footer Placeholder 5">
            <a:extLst>
              <a:ext uri="{FF2B5EF4-FFF2-40B4-BE49-F238E27FC236}">
                <a16:creationId xmlns:a16="http://schemas.microsoft.com/office/drawing/2014/main" id="{CBCC96AD-CFB8-48EC-AE0A-72D1F59B4CA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F27C7D8-1F9F-41A1-B8C6-208A5EEC6EB1}"/>
              </a:ext>
            </a:extLst>
          </p:cNvPr>
          <p:cNvSpPr>
            <a:spLocks noGrp="1"/>
          </p:cNvSpPr>
          <p:nvPr>
            <p:ph type="sldNum" sz="quarter" idx="12"/>
          </p:nvPr>
        </p:nvSpPr>
        <p:spPr/>
        <p:txBody>
          <a:bodyPr/>
          <a:lstStyle/>
          <a:p>
            <a:fld id="{AAAD7872-F0AB-4767-ADDA-F034067FE48E}" type="slidenum">
              <a:rPr lang="en-US" smtClean="0"/>
              <a:t>‹#›</a:t>
            </a:fld>
            <a:endParaRPr lang="en-US"/>
          </a:p>
        </p:txBody>
      </p:sp>
    </p:spTree>
    <p:extLst>
      <p:ext uri="{BB962C8B-B14F-4D97-AF65-F5344CB8AC3E}">
        <p14:creationId xmlns:p14="http://schemas.microsoft.com/office/powerpoint/2010/main" val="25448902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theme" Target="../theme/theme2.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8BC47B3-2425-421E-A94B-C985809F7FA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BB9FB80F-D33E-469D-8388-76583459C9A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8DC823E-D167-4568-A200-B52A74A956D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3E2B355-71E4-4890-8E58-31BD6367A1F0}" type="datetimeFigureOut">
              <a:rPr lang="en-US" smtClean="0"/>
              <a:t>6/7/2021</a:t>
            </a:fld>
            <a:endParaRPr lang="en-US"/>
          </a:p>
        </p:txBody>
      </p:sp>
      <p:sp>
        <p:nvSpPr>
          <p:cNvPr id="5" name="Footer Placeholder 4">
            <a:extLst>
              <a:ext uri="{FF2B5EF4-FFF2-40B4-BE49-F238E27FC236}">
                <a16:creationId xmlns:a16="http://schemas.microsoft.com/office/drawing/2014/main" id="{C73956F1-5F06-4AC0-8573-A0E5F7254AD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3014117C-B3E5-48EC-A636-DA528863A24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AAD7872-F0AB-4767-ADDA-F034067FE48E}" type="slidenum">
              <a:rPr lang="en-US" smtClean="0"/>
              <a:t>‹#›</a:t>
            </a:fld>
            <a:endParaRPr lang="en-US"/>
          </a:p>
        </p:txBody>
      </p:sp>
    </p:spTree>
    <p:extLst>
      <p:ext uri="{BB962C8B-B14F-4D97-AF65-F5344CB8AC3E}">
        <p14:creationId xmlns:p14="http://schemas.microsoft.com/office/powerpoint/2010/main" val="255711133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39284" y="62754"/>
            <a:ext cx="10111317" cy="1283167"/>
          </a:xfrm>
          <a:prstGeom prst="rect">
            <a:avLst/>
          </a:prstGeom>
        </p:spPr>
        <p:txBody>
          <a:bodyPr vert="horz" lIns="91440" tIns="45720" rIns="91440" bIns="45720" rtlCol="0" anchor="ctr">
            <a:noAutofit/>
          </a:bodyPr>
          <a:lstStyle/>
          <a:p>
            <a:r>
              <a:rPr lang="en-US"/>
              <a:t>Click to edit Master title style</a:t>
            </a:r>
            <a:endParaRPr/>
          </a:p>
        </p:txBody>
      </p:sp>
      <p:sp>
        <p:nvSpPr>
          <p:cNvPr id="3" name="Text Placeholder 2"/>
          <p:cNvSpPr>
            <a:spLocks noGrp="1"/>
          </p:cNvSpPr>
          <p:nvPr>
            <p:ph type="body" idx="1"/>
          </p:nvPr>
        </p:nvSpPr>
        <p:spPr>
          <a:xfrm>
            <a:off x="1039284" y="1828801"/>
            <a:ext cx="10111317" cy="42973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4" name="Date Placeholder 3"/>
          <p:cNvSpPr>
            <a:spLocks noGrp="1"/>
          </p:cNvSpPr>
          <p:nvPr>
            <p:ph type="dt" sz="half" idx="2"/>
          </p:nvPr>
        </p:nvSpPr>
        <p:spPr>
          <a:xfrm>
            <a:off x="8976659" y="6356351"/>
            <a:ext cx="2844800" cy="365125"/>
          </a:xfrm>
          <a:prstGeom prst="rect">
            <a:avLst/>
          </a:prstGeom>
        </p:spPr>
        <p:txBody>
          <a:bodyPr vert="horz" lIns="91440" tIns="45720" rIns="91440" bIns="45720" rtlCol="0" anchor="ctr"/>
          <a:lstStyle>
            <a:lvl1pPr algn="r">
              <a:defRPr sz="1200">
                <a:solidFill>
                  <a:schemeClr val="bg2"/>
                </a:solidFill>
                <a:effectLst>
                  <a:outerShdw blurRad="63500" dir="2700000" algn="tl" rotWithShape="0">
                    <a:schemeClr val="tx1">
                      <a:alpha val="40000"/>
                    </a:schemeClr>
                  </a:outerShdw>
                </a:effectLst>
              </a:defRPr>
            </a:lvl1pPr>
          </a:lstStyle>
          <a:p>
            <a:fld id="{952FDB40-3158-4F97-A7B2-A0024D1D9992}" type="datetimeFigureOut">
              <a:rPr lang="en-US" smtClean="0"/>
              <a:pPr/>
              <a:t>6/7/2021</a:t>
            </a:fld>
            <a:endParaRPr lang="en-US"/>
          </a:p>
        </p:txBody>
      </p:sp>
      <p:sp>
        <p:nvSpPr>
          <p:cNvPr id="5" name="Footer Placeholder 4"/>
          <p:cNvSpPr>
            <a:spLocks noGrp="1"/>
          </p:cNvSpPr>
          <p:nvPr>
            <p:ph type="ftr" sz="quarter" idx="3"/>
          </p:nvPr>
        </p:nvSpPr>
        <p:spPr>
          <a:xfrm>
            <a:off x="322729" y="6356351"/>
            <a:ext cx="3860800" cy="365125"/>
          </a:xfrm>
          <a:prstGeom prst="rect">
            <a:avLst/>
          </a:prstGeom>
        </p:spPr>
        <p:txBody>
          <a:bodyPr vert="horz" lIns="91440" tIns="45720" rIns="91440" bIns="45720" rtlCol="0" anchor="ctr"/>
          <a:lstStyle>
            <a:lvl1pPr algn="l">
              <a:defRPr sz="1200">
                <a:solidFill>
                  <a:schemeClr val="bg2"/>
                </a:solidFill>
                <a:effectLst>
                  <a:outerShdw blurRad="63500" dir="2700000" algn="tl" rotWithShape="0">
                    <a:schemeClr val="tx1">
                      <a:alpha val="40000"/>
                    </a:schemeClr>
                  </a:outerShdw>
                </a:effectLst>
              </a:defRPr>
            </a:lvl1pPr>
          </a:lstStyle>
          <a:p>
            <a:endParaRPr lang="en-US"/>
          </a:p>
        </p:txBody>
      </p:sp>
      <p:sp>
        <p:nvSpPr>
          <p:cNvPr id="6" name="Slide Number Placeholder 5"/>
          <p:cNvSpPr>
            <a:spLocks noGrp="1"/>
          </p:cNvSpPr>
          <p:nvPr>
            <p:ph type="sldNum" sz="quarter" idx="4"/>
          </p:nvPr>
        </p:nvSpPr>
        <p:spPr>
          <a:xfrm>
            <a:off x="5689600" y="6356351"/>
            <a:ext cx="812800" cy="365125"/>
          </a:xfrm>
          <a:prstGeom prst="rect">
            <a:avLst/>
          </a:prstGeom>
        </p:spPr>
        <p:txBody>
          <a:bodyPr vert="horz" lIns="91440" tIns="45720" rIns="91440" bIns="45720" rtlCol="0" anchor="ctr"/>
          <a:lstStyle>
            <a:lvl1pPr algn="ctr">
              <a:defRPr sz="1200">
                <a:solidFill>
                  <a:schemeClr val="bg2"/>
                </a:solidFill>
                <a:effectLst>
                  <a:outerShdw blurRad="63500" dir="2700000" algn="tl" rotWithShape="0">
                    <a:schemeClr val="tx1">
                      <a:alpha val="40000"/>
                    </a:schemeClr>
                  </a:outerShdw>
                </a:effectLst>
              </a:defRPr>
            </a:lvl1pPr>
          </a:lstStyle>
          <a:p>
            <a:fld id="{4A769613-2E42-4ED2-94A5-B4792E233EA7}" type="slidenum">
              <a:rPr lang="en-US" smtClean="0"/>
              <a:pPr/>
              <a:t>‹#›</a:t>
            </a:fld>
            <a:endParaRPr lang="en-US"/>
          </a:p>
        </p:txBody>
      </p:sp>
    </p:spTree>
    <p:extLst>
      <p:ext uri="{BB962C8B-B14F-4D97-AF65-F5344CB8AC3E}">
        <p14:creationId xmlns:p14="http://schemas.microsoft.com/office/powerpoint/2010/main" val="1566523644"/>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Lst>
  <p:txStyles>
    <p:titleStyle>
      <a:lvl1pPr algn="ctr" defTabSz="914400" rtl="0" eaLnBrk="1" latinLnBrk="0" hangingPunct="1">
        <a:spcBef>
          <a:spcPct val="0"/>
        </a:spcBef>
        <a:buNone/>
        <a:defRPr sz="4800" kern="1200">
          <a:solidFill>
            <a:schemeClr val="tx1"/>
          </a:solidFill>
          <a:effectLst>
            <a:outerShdw blurRad="50800" dist="12700" dir="2700000" sx="100500" sy="100500" algn="tl" rotWithShape="0">
              <a:prstClr val="black">
                <a:alpha val="60000"/>
              </a:prstClr>
            </a:outerShdw>
          </a:effectLst>
          <a:latin typeface="+mj-lt"/>
          <a:ea typeface="+mj-ea"/>
          <a:cs typeface="+mj-cs"/>
        </a:defRPr>
      </a:lvl1pPr>
    </p:titleStyle>
    <p:bodyStyle>
      <a:lvl1pPr marL="282575" indent="-282575" algn="l" defTabSz="914400" rtl="0" eaLnBrk="1" latinLnBrk="0" hangingPunct="1">
        <a:spcBef>
          <a:spcPts val="2000"/>
        </a:spcBef>
        <a:buFont typeface="Calisto MT" pitchFamily="18" charset="0"/>
        <a:buChar char="•"/>
        <a:defRPr sz="2400" kern="1200">
          <a:solidFill>
            <a:schemeClr val="bg2"/>
          </a:solidFill>
          <a:effectLst>
            <a:outerShdw blurRad="63500" dir="2700000" algn="tl" rotWithShape="0">
              <a:schemeClr val="tx1">
                <a:alpha val="40000"/>
              </a:schemeClr>
            </a:outerShdw>
          </a:effectLst>
          <a:latin typeface="+mn-lt"/>
          <a:ea typeface="+mn-ea"/>
          <a:cs typeface="+mn-cs"/>
        </a:defRPr>
      </a:lvl1pPr>
      <a:lvl2pPr marL="577850" indent="-295275" algn="l" defTabSz="914400" rtl="0" eaLnBrk="1" latinLnBrk="0" hangingPunct="1">
        <a:spcBef>
          <a:spcPts val="600"/>
        </a:spcBef>
        <a:buClr>
          <a:schemeClr val="bg2">
            <a:lumMod val="60000"/>
            <a:lumOff val="40000"/>
          </a:schemeClr>
        </a:buClr>
        <a:buFont typeface="Calisto MT" pitchFamily="18" charset="0"/>
        <a:buChar char="•"/>
        <a:defRPr sz="2200" kern="1200">
          <a:solidFill>
            <a:schemeClr val="bg2"/>
          </a:solidFill>
          <a:effectLst>
            <a:outerShdw blurRad="63500" dir="2700000" algn="tl" rotWithShape="0">
              <a:schemeClr val="tx1">
                <a:alpha val="40000"/>
              </a:schemeClr>
            </a:outerShdw>
          </a:effectLst>
          <a:latin typeface="+mn-lt"/>
          <a:ea typeface="+mn-ea"/>
          <a:cs typeface="+mn-cs"/>
        </a:defRPr>
      </a:lvl2pPr>
      <a:lvl3pPr marL="860425" indent="-282575" algn="l" defTabSz="914400" rtl="0" eaLnBrk="1" latinLnBrk="0" hangingPunct="1">
        <a:spcBef>
          <a:spcPts val="600"/>
        </a:spcBef>
        <a:buFont typeface="Calisto MT" pitchFamily="18" charset="0"/>
        <a:buChar char="•"/>
        <a:defRPr sz="2000" kern="1200">
          <a:solidFill>
            <a:schemeClr val="bg2"/>
          </a:solidFill>
          <a:effectLst>
            <a:outerShdw blurRad="63500" dir="2700000" algn="tl" rotWithShape="0">
              <a:schemeClr val="tx1">
                <a:alpha val="40000"/>
              </a:schemeClr>
            </a:outerShdw>
          </a:effectLst>
          <a:latin typeface="+mn-lt"/>
          <a:ea typeface="+mn-ea"/>
          <a:cs typeface="+mn-cs"/>
        </a:defRPr>
      </a:lvl3pPr>
      <a:lvl4pPr marL="1143000" indent="-282575" algn="l" defTabSz="914400" rtl="0" eaLnBrk="1" latinLnBrk="0" hangingPunct="1">
        <a:spcBef>
          <a:spcPts val="600"/>
        </a:spcBef>
        <a:buClr>
          <a:schemeClr val="bg2">
            <a:lumMod val="60000"/>
            <a:lumOff val="40000"/>
          </a:schemeClr>
        </a:buClr>
        <a:buFont typeface="Calisto MT" pitchFamily="18" charset="0"/>
        <a:buChar char="•"/>
        <a:defRPr sz="1800" kern="1200">
          <a:solidFill>
            <a:schemeClr val="bg2"/>
          </a:solidFill>
          <a:effectLst>
            <a:outerShdw blurRad="63500" dir="2700000" algn="tl" rotWithShape="0">
              <a:schemeClr val="tx1">
                <a:alpha val="40000"/>
              </a:schemeClr>
            </a:outerShdw>
          </a:effectLst>
          <a:latin typeface="+mn-lt"/>
          <a:ea typeface="+mn-ea"/>
          <a:cs typeface="+mn-cs"/>
        </a:defRPr>
      </a:lvl4pPr>
      <a:lvl5pPr marL="1425575" indent="-282575" algn="l" defTabSz="914400" rtl="0" eaLnBrk="1" latinLnBrk="0" hangingPunct="1">
        <a:spcBef>
          <a:spcPts val="600"/>
        </a:spcBef>
        <a:buFont typeface="Calisto MT" pitchFamily="18" charset="0"/>
        <a:buChar char="•"/>
        <a:defRPr sz="1800" kern="1200">
          <a:solidFill>
            <a:schemeClr val="bg2"/>
          </a:solidFill>
          <a:effectLst>
            <a:outerShdw blurRad="63500" dir="2700000" algn="tl" rotWithShape="0">
              <a:schemeClr val="tx1">
                <a:alpha val="40000"/>
              </a:schemeClr>
            </a:outerShdw>
          </a:effectLst>
          <a:latin typeface="+mn-lt"/>
          <a:ea typeface="+mn-ea"/>
          <a:cs typeface="+mn-cs"/>
        </a:defRPr>
      </a:lvl5pPr>
      <a:lvl6pPr marL="1711325" indent="-280988" algn="l" defTabSz="914400" rtl="0" eaLnBrk="1" latinLnBrk="0" hangingPunct="1">
        <a:spcBef>
          <a:spcPct val="20000"/>
        </a:spcBef>
        <a:buClr>
          <a:schemeClr val="bg2">
            <a:lumMod val="60000"/>
            <a:lumOff val="40000"/>
          </a:schemeClr>
        </a:buClr>
        <a:buFont typeface="Arial" pitchFamily="34" charset="0"/>
        <a:buChar char="•"/>
        <a:defRPr lang="en-US" sz="1800" kern="1200" dirty="0" smtClean="0">
          <a:solidFill>
            <a:schemeClr val="bg2"/>
          </a:solidFill>
          <a:effectLst>
            <a:outerShdw blurRad="63500" dir="2700000" algn="tl" rotWithShape="0">
              <a:schemeClr val="tx1">
                <a:alpha val="40000"/>
              </a:schemeClr>
            </a:outerShdw>
          </a:effectLst>
          <a:latin typeface="+mn-lt"/>
          <a:ea typeface="+mn-ea"/>
          <a:cs typeface="+mn-cs"/>
        </a:defRPr>
      </a:lvl6pPr>
      <a:lvl7pPr marL="2000250" indent="-280988" algn="l" defTabSz="914400" rtl="0" eaLnBrk="1" latinLnBrk="0" hangingPunct="1">
        <a:spcBef>
          <a:spcPct val="20000"/>
        </a:spcBef>
        <a:buFont typeface="Arial" pitchFamily="34" charset="0"/>
        <a:buChar char="•"/>
        <a:defRPr lang="en-US" sz="1800" kern="1200" dirty="0" smtClean="0">
          <a:solidFill>
            <a:schemeClr val="bg2"/>
          </a:solidFill>
          <a:effectLst>
            <a:outerShdw blurRad="63500" dir="2700000" algn="tl" rotWithShape="0">
              <a:schemeClr val="tx1">
                <a:alpha val="40000"/>
              </a:schemeClr>
            </a:outerShdw>
          </a:effectLst>
          <a:latin typeface="+mn-lt"/>
          <a:ea typeface="+mn-ea"/>
          <a:cs typeface="+mn-cs"/>
        </a:defRPr>
      </a:lvl7pPr>
      <a:lvl8pPr marL="2290763" indent="-280988" algn="l" defTabSz="914400" rtl="0" eaLnBrk="1" latinLnBrk="0" hangingPunct="1">
        <a:spcBef>
          <a:spcPct val="20000"/>
        </a:spcBef>
        <a:buClr>
          <a:schemeClr val="bg2">
            <a:lumMod val="60000"/>
            <a:lumOff val="40000"/>
          </a:schemeClr>
        </a:buClr>
        <a:buFont typeface="Arial" pitchFamily="34" charset="0"/>
        <a:buChar char="•"/>
        <a:defRPr lang="en-US" sz="1800" kern="1200" dirty="0" smtClean="0">
          <a:solidFill>
            <a:schemeClr val="bg2"/>
          </a:solidFill>
          <a:effectLst>
            <a:outerShdw blurRad="63500" dir="2700000" algn="tl" rotWithShape="0">
              <a:schemeClr val="tx1">
                <a:alpha val="40000"/>
              </a:schemeClr>
            </a:outerShdw>
          </a:effectLst>
          <a:latin typeface="+mn-lt"/>
          <a:ea typeface="+mn-ea"/>
          <a:cs typeface="+mn-cs"/>
        </a:defRPr>
      </a:lvl8pPr>
      <a:lvl9pPr marL="2571750" indent="-280988" algn="l" defTabSz="914400" rtl="0" eaLnBrk="1" latinLnBrk="0" hangingPunct="1">
        <a:spcBef>
          <a:spcPct val="20000"/>
        </a:spcBef>
        <a:buFont typeface="Arial" pitchFamily="34" charset="0"/>
        <a:buChar char="•"/>
        <a:defRPr lang="en-US" sz="1800" kern="1200" dirty="0">
          <a:solidFill>
            <a:schemeClr val="bg2"/>
          </a:solidFill>
          <a:effectLst>
            <a:outerShdw blurRad="63500" dir="2700000" algn="tl" rotWithShape="0">
              <a:schemeClr val="tx1">
                <a:alpha val="40000"/>
              </a:schemeClr>
            </a:outerShdw>
          </a:effectLst>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14.xml"/><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15.xml"/><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8.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9.xml"/><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1.xml"/><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3.xml"/><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3" Type="http://schemas.openxmlformats.org/officeDocument/2006/relationships/hyperlink" Target="http://www.writing.engr.psu.edu/presentations/speaking.pdf" TargetMode="External"/><Relationship Id="rId2" Type="http://schemas.openxmlformats.org/officeDocument/2006/relationships/notesSlide" Target="../notesSlides/notesSlide28.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3" Type="http://schemas.openxmlformats.org/officeDocument/2006/relationships/hyperlink" Target="http://www.ibioseminars.org/lectures/bio-techniques/susan-mcconnell.html" TargetMode="External"/><Relationship Id="rId2" Type="http://schemas.openxmlformats.org/officeDocument/2006/relationships/notesSlide" Target="../notesSlides/notesSlide29.xml"/><Relationship Id="rId1" Type="http://schemas.openxmlformats.org/officeDocument/2006/relationships/slideLayout" Target="../slideLayouts/slideLayout13.xml"/><Relationship Id="rId5" Type="http://schemas.openxmlformats.org/officeDocument/2006/relationships/hyperlink" Target="http://www.writing.engr.psu.edu/presentations/speaking.pdf" TargetMode="External"/><Relationship Id="rId4" Type="http://schemas.openxmlformats.org/officeDocument/2006/relationships/hyperlink" Target="https://videocast.nih.gov/Summary.asp?File=17746&amp;bhcp=1" TargetMode="Externa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32.xml"/><Relationship Id="rId1" Type="http://schemas.openxmlformats.org/officeDocument/2006/relationships/slideLayout" Target="../slideLayouts/slideLayout19.xml"/><Relationship Id="rId4" Type="http://schemas.openxmlformats.org/officeDocument/2006/relationships/image" Target="../media/image12.jpeg"/></Relationships>
</file>

<file path=ppt/slides/_rels/slide3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33.xml"/><Relationship Id="rId1" Type="http://schemas.openxmlformats.org/officeDocument/2006/relationships/slideLayout" Target="../slideLayouts/slideLayout19.xml"/></Relationships>
</file>

<file path=ppt/slides/_rels/slide3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34.xml"/><Relationship Id="rId1" Type="http://schemas.openxmlformats.org/officeDocument/2006/relationships/slideLayout" Target="../slideLayouts/slideLayout19.xml"/><Relationship Id="rId4" Type="http://schemas.openxmlformats.org/officeDocument/2006/relationships/image" Target="../media/image14.jpeg"/></Relationships>
</file>

<file path=ppt/slides/_rels/slide3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35.xml"/><Relationship Id="rId1" Type="http://schemas.openxmlformats.org/officeDocument/2006/relationships/slideLayout" Target="../slideLayouts/slideLayout19.xml"/><Relationship Id="rId4" Type="http://schemas.openxmlformats.org/officeDocument/2006/relationships/image" Target="../media/image15.jpeg"/></Relationships>
</file>

<file path=ppt/slides/_rels/slide3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36.xml"/><Relationship Id="rId1" Type="http://schemas.openxmlformats.org/officeDocument/2006/relationships/slideLayout" Target="../slideLayouts/slideLayout13.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3.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13.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13.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18.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13.xml"/></Relationships>
</file>

<file path=ppt/slides/_rels/slide44.xml.rels><?xml version="1.0" encoding="UTF-8" standalone="yes"?>
<Relationships xmlns="http://schemas.openxmlformats.org/package/2006/relationships"><Relationship Id="rId3" Type="http://schemas.openxmlformats.org/officeDocument/2006/relationships/hyperlink" Target="http://www.ncsu.edu/project/posters/examples/Flounder/" TargetMode="External"/><Relationship Id="rId2" Type="http://schemas.openxmlformats.org/officeDocument/2006/relationships/notesSlide" Target="../notesSlides/notesSlide43.xml"/><Relationship Id="rId1" Type="http://schemas.openxmlformats.org/officeDocument/2006/relationships/slideLayout" Target="../slideLayouts/slideLayout13.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13.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13.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13.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13.xml"/></Relationships>
</file>

<file path=ppt/slides/_rels/slide49.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48.xml"/><Relationship Id="rId1" Type="http://schemas.openxmlformats.org/officeDocument/2006/relationships/slideLayout" Target="../slideLayouts/slideLayout12.xml"/><Relationship Id="rId5" Type="http://schemas.openxmlformats.org/officeDocument/2006/relationships/hyperlink" Target="https://creativecommons.org/licenses/by-nc-nd/3.0/" TargetMode="External"/><Relationship Id="rId4" Type="http://schemas.openxmlformats.org/officeDocument/2006/relationships/hyperlink" Target="https://just-call-me-frank.blogspot.com/2011/05/we-answer-some-follower-questions.html" TargetMode="Externa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6.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E29C76-814B-4709-9B40-4BDA0B76FE90}"/>
              </a:ext>
            </a:extLst>
          </p:cNvPr>
          <p:cNvSpPr>
            <a:spLocks noGrp="1"/>
          </p:cNvSpPr>
          <p:nvPr>
            <p:ph type="ctrTitle"/>
          </p:nvPr>
        </p:nvSpPr>
        <p:spPr/>
        <p:txBody>
          <a:bodyPr/>
          <a:lstStyle/>
          <a:p>
            <a:endParaRPr lang="en-US"/>
          </a:p>
        </p:txBody>
      </p:sp>
      <p:sp>
        <p:nvSpPr>
          <p:cNvPr id="3" name="Subtitle 2">
            <a:extLst>
              <a:ext uri="{FF2B5EF4-FFF2-40B4-BE49-F238E27FC236}">
                <a16:creationId xmlns:a16="http://schemas.microsoft.com/office/drawing/2014/main" id="{FDAEBCCF-9B54-4024-89E5-ED8615DE3191}"/>
              </a:ext>
            </a:extLst>
          </p:cNvPr>
          <p:cNvSpPr>
            <a:spLocks noGrp="1"/>
          </p:cNvSpPr>
          <p:nvPr>
            <p:ph type="subTitle" idx="1"/>
          </p:nvPr>
        </p:nvSpPr>
        <p:spPr/>
        <p:txBody>
          <a:bodyPr/>
          <a:lstStyle/>
          <a:p>
            <a:endParaRPr lang="en-US"/>
          </a:p>
        </p:txBody>
      </p:sp>
    </p:spTree>
    <p:extLst>
      <p:ext uri="{BB962C8B-B14F-4D97-AF65-F5344CB8AC3E}">
        <p14:creationId xmlns:p14="http://schemas.microsoft.com/office/powerpoint/2010/main" val="108522997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524000" y="1601659"/>
            <a:ext cx="9144000" cy="3600986"/>
          </a:xfrm>
          <a:prstGeom prst="rect">
            <a:avLst/>
          </a:prstGeom>
          <a:noFill/>
        </p:spPr>
        <p:txBody>
          <a:bodyPr wrap="square" rtlCol="0">
            <a:spAutoFit/>
          </a:bodyPr>
          <a:lstStyle/>
          <a:p>
            <a:pPr algn="ctr" defTabSz="457200" fontAlgn="base">
              <a:spcBef>
                <a:spcPct val="0"/>
              </a:spcBef>
              <a:spcAft>
                <a:spcPct val="0"/>
              </a:spcAft>
            </a:pPr>
            <a:r>
              <a:rPr lang="en-US" sz="7600" b="1" dirty="0">
                <a:solidFill>
                  <a:srgbClr val="000000"/>
                </a:solidFill>
                <a:latin typeface="Arial Black"/>
                <a:ea typeface="ＭＳ Ｐゴシック" charset="-128"/>
                <a:cs typeface="Arial Black"/>
              </a:rPr>
              <a:t>OTHER POWERPOINT TIPS</a:t>
            </a:r>
          </a:p>
        </p:txBody>
      </p:sp>
    </p:spTree>
    <p:extLst>
      <p:ext uri="{BB962C8B-B14F-4D97-AF65-F5344CB8AC3E}">
        <p14:creationId xmlns:p14="http://schemas.microsoft.com/office/powerpoint/2010/main" val="116083883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79576" y="-675456"/>
            <a:ext cx="7772400" cy="7027327"/>
          </a:xfrm>
        </p:spPr>
        <p:txBody>
          <a:bodyPr/>
          <a:lstStyle/>
          <a:p>
            <a:pPr algn="l"/>
            <a:r>
              <a:rPr lang="en-US" sz="6000" dirty="0">
                <a:latin typeface="Arial Black"/>
                <a:cs typeface="Arial Black"/>
              </a:rPr>
              <a:t>PowerPoint is a VISUAL aid not a TEXTUAL aid</a:t>
            </a:r>
          </a:p>
        </p:txBody>
      </p:sp>
    </p:spTree>
    <p:extLst>
      <p:ext uri="{BB962C8B-B14F-4D97-AF65-F5344CB8AC3E}">
        <p14:creationId xmlns:p14="http://schemas.microsoft.com/office/powerpoint/2010/main" val="223404832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hart 4"/>
          <p:cNvGraphicFramePr>
            <a:graphicFrameLocks/>
          </p:cNvGraphicFramePr>
          <p:nvPr>
            <p:extLst/>
          </p:nvPr>
        </p:nvGraphicFramePr>
        <p:xfrm>
          <a:off x="1837978" y="1728833"/>
          <a:ext cx="8467075" cy="4744267"/>
        </p:xfrm>
        <a:graphic>
          <a:graphicData uri="http://schemas.openxmlformats.org/drawingml/2006/chart">
            <c:chart xmlns:c="http://schemas.openxmlformats.org/drawingml/2006/chart" xmlns:r="http://schemas.openxmlformats.org/officeDocument/2006/relationships" r:id="rId3"/>
          </a:graphicData>
        </a:graphic>
      </p:graphicFrame>
      <p:sp>
        <p:nvSpPr>
          <p:cNvPr id="6" name="TextBox 5"/>
          <p:cNvSpPr txBox="1"/>
          <p:nvPr/>
        </p:nvSpPr>
        <p:spPr>
          <a:xfrm>
            <a:off x="1749778" y="282224"/>
            <a:ext cx="9144000" cy="1169551"/>
          </a:xfrm>
          <a:prstGeom prst="rect">
            <a:avLst/>
          </a:prstGeom>
          <a:noFill/>
        </p:spPr>
        <p:txBody>
          <a:bodyPr wrap="square" rtlCol="0">
            <a:spAutoFit/>
          </a:bodyPr>
          <a:lstStyle/>
          <a:p>
            <a:pPr defTabSz="457200" fontAlgn="base">
              <a:spcBef>
                <a:spcPct val="0"/>
              </a:spcBef>
              <a:spcAft>
                <a:spcPct val="0"/>
              </a:spcAft>
            </a:pPr>
            <a:r>
              <a:rPr lang="en-US" sz="3400" dirty="0">
                <a:solidFill>
                  <a:prstClr val="white"/>
                </a:solidFill>
                <a:latin typeface="Arial Black" charset="0"/>
                <a:ea typeface="ＭＳ Ｐゴシック" charset="-128"/>
              </a:rPr>
              <a:t>You will get 6X better recall if you use visuals to support what you say</a:t>
            </a:r>
          </a:p>
        </p:txBody>
      </p:sp>
      <p:sp>
        <p:nvSpPr>
          <p:cNvPr id="4" name="TextBox 3"/>
          <p:cNvSpPr txBox="1"/>
          <p:nvPr/>
        </p:nvSpPr>
        <p:spPr>
          <a:xfrm>
            <a:off x="1762230" y="6473099"/>
            <a:ext cx="4600362" cy="369332"/>
          </a:xfrm>
          <a:prstGeom prst="rect">
            <a:avLst/>
          </a:prstGeom>
          <a:noFill/>
        </p:spPr>
        <p:txBody>
          <a:bodyPr wrap="none" rtlCol="0">
            <a:spAutoFit/>
          </a:bodyPr>
          <a:lstStyle/>
          <a:p>
            <a:pPr defTabSz="457200" fontAlgn="base">
              <a:spcBef>
                <a:spcPct val="0"/>
              </a:spcBef>
              <a:spcAft>
                <a:spcPct val="0"/>
              </a:spcAft>
            </a:pPr>
            <a:r>
              <a:rPr lang="en-US" b="1" dirty="0">
                <a:solidFill>
                  <a:srgbClr val="333333"/>
                </a:solidFill>
                <a:latin typeface="Arial" pitchFamily="34" charset="0"/>
                <a:ea typeface="ＭＳ Ｐゴシック" charset="-128"/>
                <a:cs typeface="Arial" pitchFamily="34" charset="0"/>
              </a:rPr>
              <a:t>Source: http://www.brainrules.net/vision</a:t>
            </a:r>
          </a:p>
        </p:txBody>
      </p:sp>
    </p:spTree>
    <p:extLst>
      <p:ext uri="{BB962C8B-B14F-4D97-AF65-F5344CB8AC3E}">
        <p14:creationId xmlns:p14="http://schemas.microsoft.com/office/powerpoint/2010/main" val="107764824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stretch>
            <a:fillRect/>
          </a:stretch>
        </p:blipFill>
        <p:spPr>
          <a:xfrm>
            <a:off x="1524000" y="3316112"/>
            <a:ext cx="9144000" cy="2524955"/>
          </a:xfrm>
          <a:prstGeom prst="rect">
            <a:avLst/>
          </a:prstGeom>
        </p:spPr>
      </p:pic>
      <p:sp>
        <p:nvSpPr>
          <p:cNvPr id="7" name="TextBox 6"/>
          <p:cNvSpPr txBox="1"/>
          <p:nvPr/>
        </p:nvSpPr>
        <p:spPr>
          <a:xfrm>
            <a:off x="1806222" y="282224"/>
            <a:ext cx="9144000" cy="1169551"/>
          </a:xfrm>
          <a:prstGeom prst="rect">
            <a:avLst/>
          </a:prstGeom>
          <a:noFill/>
        </p:spPr>
        <p:txBody>
          <a:bodyPr wrap="square" rtlCol="0">
            <a:spAutoFit/>
          </a:bodyPr>
          <a:lstStyle/>
          <a:p>
            <a:pPr defTabSz="457200" fontAlgn="base">
              <a:spcBef>
                <a:spcPct val="0"/>
              </a:spcBef>
              <a:spcAft>
                <a:spcPct val="0"/>
              </a:spcAft>
            </a:pPr>
            <a:r>
              <a:rPr lang="en-US" sz="3400" dirty="0">
                <a:solidFill>
                  <a:prstClr val="white"/>
                </a:solidFill>
                <a:latin typeface="Arial Black" charset="0"/>
                <a:ea typeface="ＭＳ Ｐゴシック" charset="-128"/>
              </a:rPr>
              <a:t>Recognition doubles when pictures are used instead of text </a:t>
            </a:r>
          </a:p>
        </p:txBody>
      </p:sp>
      <p:sp>
        <p:nvSpPr>
          <p:cNvPr id="4" name="TextBox 3"/>
          <p:cNvSpPr txBox="1"/>
          <p:nvPr/>
        </p:nvSpPr>
        <p:spPr>
          <a:xfrm>
            <a:off x="1775520" y="6334307"/>
            <a:ext cx="4600362" cy="369332"/>
          </a:xfrm>
          <a:prstGeom prst="rect">
            <a:avLst/>
          </a:prstGeom>
          <a:noFill/>
        </p:spPr>
        <p:txBody>
          <a:bodyPr wrap="none" rtlCol="0">
            <a:spAutoFit/>
          </a:bodyPr>
          <a:lstStyle/>
          <a:p>
            <a:pPr defTabSz="457200" fontAlgn="base">
              <a:spcBef>
                <a:spcPct val="0"/>
              </a:spcBef>
              <a:spcAft>
                <a:spcPct val="0"/>
              </a:spcAft>
            </a:pPr>
            <a:r>
              <a:rPr lang="en-US" b="1" dirty="0">
                <a:solidFill>
                  <a:prstClr val="white"/>
                </a:solidFill>
                <a:latin typeface="Arial" pitchFamily="34" charset="0"/>
                <a:ea typeface="ＭＳ Ｐゴシック" charset="-128"/>
                <a:cs typeface="Arial" pitchFamily="34" charset="0"/>
              </a:rPr>
              <a:t>Source: http://www.brainrules.net/vision</a:t>
            </a:r>
          </a:p>
        </p:txBody>
      </p:sp>
    </p:spTree>
    <p:extLst>
      <p:ext uri="{BB962C8B-B14F-4D97-AF65-F5344CB8AC3E}">
        <p14:creationId xmlns:p14="http://schemas.microsoft.com/office/powerpoint/2010/main" val="91348050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524000" y="2636912"/>
            <a:ext cx="9144000" cy="1477328"/>
          </a:xfrm>
          <a:prstGeom prst="rect">
            <a:avLst/>
          </a:prstGeom>
          <a:noFill/>
        </p:spPr>
        <p:txBody>
          <a:bodyPr wrap="square" rtlCol="0">
            <a:spAutoFit/>
          </a:bodyPr>
          <a:lstStyle/>
          <a:p>
            <a:pPr algn="ctr" defTabSz="457200" fontAlgn="base">
              <a:spcBef>
                <a:spcPct val="0"/>
              </a:spcBef>
              <a:spcAft>
                <a:spcPct val="0"/>
              </a:spcAft>
            </a:pPr>
            <a:r>
              <a:rPr lang="en-US" sz="9000" dirty="0">
                <a:solidFill>
                  <a:prstClr val="white"/>
                </a:solidFill>
                <a:latin typeface="Arial Black" charset="0"/>
                <a:ea typeface="ＭＳ Ｐゴシック" charset="-128"/>
              </a:rPr>
              <a:t>GRAPHS</a:t>
            </a:r>
          </a:p>
        </p:txBody>
      </p:sp>
    </p:spTree>
    <p:extLst>
      <p:ext uri="{BB962C8B-B14F-4D97-AF65-F5344CB8AC3E}">
        <p14:creationId xmlns:p14="http://schemas.microsoft.com/office/powerpoint/2010/main" val="196232610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hart 4"/>
          <p:cNvGraphicFramePr>
            <a:graphicFrameLocks/>
          </p:cNvGraphicFramePr>
          <p:nvPr>
            <p:extLst/>
          </p:nvPr>
        </p:nvGraphicFramePr>
        <p:xfrm>
          <a:off x="1847529" y="1772817"/>
          <a:ext cx="8467075" cy="4744267"/>
        </p:xfrm>
        <a:graphic>
          <a:graphicData uri="http://schemas.openxmlformats.org/drawingml/2006/chart">
            <c:chart xmlns:c="http://schemas.openxmlformats.org/drawingml/2006/chart" xmlns:r="http://schemas.openxmlformats.org/officeDocument/2006/relationships" r:id="rId3"/>
          </a:graphicData>
        </a:graphic>
      </p:graphicFrame>
      <p:sp>
        <p:nvSpPr>
          <p:cNvPr id="6" name="TextBox 5"/>
          <p:cNvSpPr txBox="1"/>
          <p:nvPr/>
        </p:nvSpPr>
        <p:spPr>
          <a:xfrm>
            <a:off x="1749778" y="282224"/>
            <a:ext cx="9144000" cy="1169551"/>
          </a:xfrm>
          <a:prstGeom prst="rect">
            <a:avLst/>
          </a:prstGeom>
          <a:noFill/>
        </p:spPr>
        <p:txBody>
          <a:bodyPr wrap="square" rtlCol="0">
            <a:spAutoFit/>
          </a:bodyPr>
          <a:lstStyle/>
          <a:p>
            <a:pPr defTabSz="457200" fontAlgn="base">
              <a:spcBef>
                <a:spcPct val="0"/>
              </a:spcBef>
              <a:spcAft>
                <a:spcPct val="0"/>
              </a:spcAft>
            </a:pPr>
            <a:r>
              <a:rPr lang="en-US" sz="3400" dirty="0">
                <a:solidFill>
                  <a:prstClr val="white"/>
                </a:solidFill>
                <a:latin typeface="Arial Black" charset="0"/>
                <a:ea typeface="ＭＳ Ｐゴシック" charset="-128"/>
              </a:rPr>
              <a:t>You will get 6X better recall if you use visuals to support what you say</a:t>
            </a:r>
          </a:p>
        </p:txBody>
      </p:sp>
    </p:spTree>
    <p:extLst>
      <p:ext uri="{BB962C8B-B14F-4D97-AF65-F5344CB8AC3E}">
        <p14:creationId xmlns:p14="http://schemas.microsoft.com/office/powerpoint/2010/main" val="375530672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hart 4"/>
          <p:cNvGraphicFramePr>
            <a:graphicFrameLocks/>
          </p:cNvGraphicFramePr>
          <p:nvPr>
            <p:extLst/>
          </p:nvPr>
        </p:nvGraphicFramePr>
        <p:xfrm>
          <a:off x="1837978" y="1728833"/>
          <a:ext cx="8467075" cy="4744267"/>
        </p:xfrm>
        <a:graphic>
          <a:graphicData uri="http://schemas.openxmlformats.org/drawingml/2006/chart">
            <c:chart xmlns:c="http://schemas.openxmlformats.org/drawingml/2006/chart" xmlns:r="http://schemas.openxmlformats.org/officeDocument/2006/relationships" r:id="rId3"/>
          </a:graphicData>
        </a:graphic>
      </p:graphicFrame>
      <p:sp>
        <p:nvSpPr>
          <p:cNvPr id="6" name="TextBox 5"/>
          <p:cNvSpPr txBox="1"/>
          <p:nvPr/>
        </p:nvSpPr>
        <p:spPr>
          <a:xfrm>
            <a:off x="1749778" y="282224"/>
            <a:ext cx="9144000" cy="1169551"/>
          </a:xfrm>
          <a:prstGeom prst="rect">
            <a:avLst/>
          </a:prstGeom>
          <a:noFill/>
        </p:spPr>
        <p:txBody>
          <a:bodyPr wrap="square" rtlCol="0">
            <a:spAutoFit/>
          </a:bodyPr>
          <a:lstStyle/>
          <a:p>
            <a:pPr defTabSz="457200" fontAlgn="base">
              <a:spcBef>
                <a:spcPct val="0"/>
              </a:spcBef>
              <a:spcAft>
                <a:spcPct val="0"/>
              </a:spcAft>
            </a:pPr>
            <a:r>
              <a:rPr lang="en-US" sz="3400" dirty="0">
                <a:solidFill>
                  <a:srgbClr val="000000"/>
                </a:solidFill>
                <a:latin typeface="Arial Black" charset="0"/>
                <a:ea typeface="ＭＳ Ｐゴシック" charset="-128"/>
              </a:rPr>
              <a:t>You will get 6X better recall if you use visuals to support what you say</a:t>
            </a:r>
          </a:p>
        </p:txBody>
      </p:sp>
    </p:spTree>
    <p:extLst>
      <p:ext uri="{BB962C8B-B14F-4D97-AF65-F5344CB8AC3E}">
        <p14:creationId xmlns:p14="http://schemas.microsoft.com/office/powerpoint/2010/main" val="36334614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bwMode="auto">
          <a:xfrm>
            <a:off x="2007784" y="-99392"/>
            <a:ext cx="8768736" cy="1152128"/>
          </a:xfrm>
          <a:noFill/>
        </p:spPr>
        <p:txBody>
          <a:bodyPr wrap="square" numCol="1" compatLnSpc="1">
            <a:prstTxWarp prst="textNoShape">
              <a:avLst/>
            </a:prstTxWarp>
            <a:normAutofit fontScale="90000"/>
          </a:bodyPr>
          <a:lstStyle/>
          <a:p>
            <a:pPr algn="l"/>
            <a:br>
              <a:rPr lang="en-US" sz="4400" dirty="0">
                <a:effectLst/>
                <a:latin typeface="Arial Bold" charset="0"/>
              </a:rPr>
            </a:br>
            <a:r>
              <a:rPr lang="en-US" sz="4000" dirty="0">
                <a:latin typeface="Arial Black"/>
                <a:cs typeface="Arial Black"/>
              </a:rPr>
              <a:t>Organize your assets</a:t>
            </a:r>
            <a:endParaRPr lang="en-US" sz="4000" dirty="0">
              <a:effectLst/>
              <a:latin typeface="Arial Black"/>
              <a:cs typeface="Arial Black"/>
            </a:endParaRPr>
          </a:p>
        </p:txBody>
      </p:sp>
      <p:sp>
        <p:nvSpPr>
          <p:cNvPr id="35844" name="Rectangle 4"/>
          <p:cNvSpPr>
            <a:spLocks noGrp="1"/>
          </p:cNvSpPr>
          <p:nvPr>
            <p:ph idx="1"/>
          </p:nvPr>
        </p:nvSpPr>
        <p:spPr bwMode="auto">
          <a:xfrm>
            <a:off x="2207568" y="1844824"/>
            <a:ext cx="7772400" cy="4114800"/>
          </a:xfrm>
          <a:noFill/>
        </p:spPr>
        <p:txBody>
          <a:bodyPr wrap="square" numCol="1" anchor="t" anchorCtr="0" compatLnSpc="1">
            <a:prstTxWarp prst="textNoShape">
              <a:avLst/>
            </a:prstTxWarp>
          </a:bodyPr>
          <a:lstStyle/>
          <a:p>
            <a:r>
              <a:rPr lang="en-US" dirty="0">
                <a:solidFill>
                  <a:srgbClr val="000000"/>
                </a:solidFill>
                <a:latin typeface="Arial" panose="020B0604020202020204" pitchFamily="34" charset="0"/>
                <a:cs typeface="Arial" panose="020B0604020202020204" pitchFamily="34" charset="0"/>
              </a:rPr>
              <a:t>Create a folder for your PPT project </a:t>
            </a:r>
          </a:p>
          <a:p>
            <a:r>
              <a:rPr lang="en-US" dirty="0">
                <a:solidFill>
                  <a:srgbClr val="000000"/>
                </a:solidFill>
                <a:latin typeface="Arial" panose="020B0604020202020204" pitchFamily="34" charset="0"/>
                <a:cs typeface="Arial" panose="020B0604020202020204" pitchFamily="34" charset="0"/>
              </a:rPr>
              <a:t>Put copies of any files you will be using in the PPT in this folder</a:t>
            </a:r>
          </a:p>
          <a:p>
            <a:pPr>
              <a:lnSpc>
                <a:spcPct val="90000"/>
              </a:lnSpc>
            </a:pPr>
            <a:r>
              <a:rPr lang="en-US" dirty="0">
                <a:latin typeface="Arial" panose="020B0604020202020204" pitchFamily="34" charset="0"/>
                <a:cs typeface="Arial" panose="020B0604020202020204" pitchFamily="34" charset="0"/>
              </a:rPr>
              <a:t>Save the folder for use on a different computer</a:t>
            </a:r>
          </a:p>
          <a:p>
            <a:pPr marL="0" indent="0">
              <a:lnSpc>
                <a:spcPct val="90000"/>
              </a:lnSpc>
              <a:buNone/>
            </a:pPr>
            <a:endParaRPr lang="en-US" dirty="0">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55575026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524000" y="1919117"/>
            <a:ext cx="9144000" cy="5447645"/>
          </a:xfrm>
          <a:prstGeom prst="rect">
            <a:avLst/>
          </a:prstGeom>
          <a:noFill/>
        </p:spPr>
        <p:txBody>
          <a:bodyPr wrap="square" rtlCol="0">
            <a:spAutoFit/>
          </a:bodyPr>
          <a:lstStyle/>
          <a:p>
            <a:pPr algn="ctr" defTabSz="457200" fontAlgn="base">
              <a:spcBef>
                <a:spcPct val="0"/>
              </a:spcBef>
              <a:spcAft>
                <a:spcPct val="0"/>
              </a:spcAft>
            </a:pPr>
            <a:r>
              <a:rPr lang="en-US" sz="7600" b="1" dirty="0">
                <a:solidFill>
                  <a:prstClr val="white"/>
                </a:solidFill>
                <a:latin typeface="Arial Black"/>
                <a:ea typeface="ＭＳ Ｐゴシック" charset="-128"/>
                <a:cs typeface="Arial Black"/>
              </a:rPr>
              <a:t>BACKUPS ARE IMPORTANT!</a:t>
            </a:r>
          </a:p>
          <a:p>
            <a:pPr algn="ctr" defTabSz="457200" fontAlgn="base">
              <a:spcBef>
                <a:spcPct val="0"/>
              </a:spcBef>
              <a:spcAft>
                <a:spcPct val="0"/>
              </a:spcAft>
            </a:pPr>
            <a:r>
              <a:rPr lang="en-US" sz="6000" b="1" dirty="0">
                <a:solidFill>
                  <a:prstClr val="white"/>
                </a:solidFill>
                <a:latin typeface="Arial Black"/>
                <a:ea typeface="ＭＳ Ｐゴシック" charset="-128"/>
                <a:cs typeface="Arial Black"/>
              </a:rPr>
              <a:t>BELT </a:t>
            </a:r>
            <a:r>
              <a:rPr lang="en-US" sz="6000" b="1" i="1" dirty="0">
                <a:solidFill>
                  <a:prstClr val="white"/>
                </a:solidFill>
                <a:latin typeface="Arial Black"/>
                <a:ea typeface="ＭＳ Ｐゴシック" charset="-128"/>
                <a:cs typeface="Arial Black"/>
              </a:rPr>
              <a:t>AND</a:t>
            </a:r>
            <a:r>
              <a:rPr lang="en-US" sz="6000" b="1" dirty="0">
                <a:solidFill>
                  <a:prstClr val="white"/>
                </a:solidFill>
                <a:latin typeface="Arial Black"/>
                <a:ea typeface="ＭＳ Ｐゴシック" charset="-128"/>
                <a:cs typeface="Arial Black"/>
              </a:rPr>
              <a:t> SUSPENDERS</a:t>
            </a:r>
          </a:p>
          <a:p>
            <a:pPr algn="ctr" defTabSz="457200" fontAlgn="base">
              <a:spcBef>
                <a:spcPct val="0"/>
              </a:spcBef>
              <a:spcAft>
                <a:spcPct val="0"/>
              </a:spcAft>
            </a:pPr>
            <a:endParaRPr lang="en-US" sz="7600" b="1" dirty="0">
              <a:solidFill>
                <a:prstClr val="white"/>
              </a:solidFill>
              <a:latin typeface="Arial Black"/>
              <a:ea typeface="ＭＳ Ｐゴシック" charset="-128"/>
              <a:cs typeface="Arial Black"/>
            </a:endParaRPr>
          </a:p>
        </p:txBody>
      </p:sp>
    </p:spTree>
    <p:extLst>
      <p:ext uri="{BB962C8B-B14F-4D97-AF65-F5344CB8AC3E}">
        <p14:creationId xmlns:p14="http://schemas.microsoft.com/office/powerpoint/2010/main" val="232557244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belt.jpg"/>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1524000" y="-4062296"/>
            <a:ext cx="9144000" cy="13409758"/>
          </a:xfrm>
          <a:prstGeom prst="rect">
            <a:avLst/>
          </a:prstGeom>
        </p:spPr>
      </p:pic>
    </p:spTree>
    <p:extLst>
      <p:ext uri="{BB962C8B-B14F-4D97-AF65-F5344CB8AC3E}">
        <p14:creationId xmlns:p14="http://schemas.microsoft.com/office/powerpoint/2010/main" val="211294369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normAutofit/>
          </a:bodyPr>
          <a:lstStyle/>
          <a:p>
            <a:r>
              <a:rPr lang="en-US" sz="5800" dirty="0">
                <a:latin typeface="Arial Black"/>
                <a:cs typeface="Arial Black"/>
              </a:rPr>
              <a:t>Oral Presentations</a:t>
            </a:r>
          </a:p>
        </p:txBody>
      </p:sp>
      <p:sp>
        <p:nvSpPr>
          <p:cNvPr id="6" name="Subtitle 5"/>
          <p:cNvSpPr>
            <a:spLocks noGrp="1"/>
          </p:cNvSpPr>
          <p:nvPr>
            <p:ph type="subTitle" idx="1"/>
          </p:nvPr>
        </p:nvSpPr>
        <p:spPr>
          <a:xfrm>
            <a:off x="1524000" y="3809492"/>
            <a:ext cx="9144000" cy="937945"/>
          </a:xfrm>
        </p:spPr>
        <p:txBody>
          <a:bodyPr/>
          <a:lstStyle/>
          <a:p>
            <a:r>
              <a:rPr lang="en-US" sz="3600" dirty="0">
                <a:latin typeface="Arial Black"/>
                <a:cs typeface="Arial Black"/>
              </a:rPr>
              <a:t>Microsoft</a:t>
            </a:r>
            <a:r>
              <a:rPr lang="en-US" dirty="0">
                <a:latin typeface="Arial Black"/>
                <a:cs typeface="Arial Black"/>
              </a:rPr>
              <a:t> </a:t>
            </a:r>
            <a:r>
              <a:rPr lang="en-US" sz="3600" dirty="0">
                <a:latin typeface="Arial Black"/>
                <a:cs typeface="Arial Black"/>
              </a:rPr>
              <a:t>PowerPoint</a:t>
            </a:r>
          </a:p>
        </p:txBody>
      </p:sp>
    </p:spTree>
    <p:extLst>
      <p:ext uri="{BB962C8B-B14F-4D97-AF65-F5344CB8AC3E}">
        <p14:creationId xmlns:p14="http://schemas.microsoft.com/office/powerpoint/2010/main" val="340094958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uspenders.jpg"/>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1001072" y="0"/>
            <a:ext cx="10327341" cy="6858000"/>
          </a:xfrm>
          <a:prstGeom prst="rect">
            <a:avLst/>
          </a:prstGeom>
        </p:spPr>
      </p:pic>
    </p:spTree>
    <p:extLst>
      <p:ext uri="{BB962C8B-B14F-4D97-AF65-F5344CB8AC3E}">
        <p14:creationId xmlns:p14="http://schemas.microsoft.com/office/powerpoint/2010/main" val="414972683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524000" y="1919117"/>
            <a:ext cx="9144000" cy="2431435"/>
          </a:xfrm>
          <a:prstGeom prst="rect">
            <a:avLst/>
          </a:prstGeom>
          <a:noFill/>
        </p:spPr>
        <p:txBody>
          <a:bodyPr wrap="square" rtlCol="0">
            <a:spAutoFit/>
          </a:bodyPr>
          <a:lstStyle/>
          <a:p>
            <a:pPr algn="ctr" defTabSz="457200" fontAlgn="base">
              <a:spcBef>
                <a:spcPct val="0"/>
              </a:spcBef>
              <a:spcAft>
                <a:spcPct val="0"/>
              </a:spcAft>
            </a:pPr>
            <a:r>
              <a:rPr lang="en-US" sz="7600" b="1" dirty="0">
                <a:solidFill>
                  <a:prstClr val="white"/>
                </a:solidFill>
                <a:latin typeface="Arial Black"/>
                <a:ea typeface="ＭＳ Ｐゴシック" charset="-128"/>
                <a:cs typeface="Arial Black"/>
              </a:rPr>
              <a:t>OTHER GRAPHICS</a:t>
            </a:r>
          </a:p>
        </p:txBody>
      </p:sp>
    </p:spTree>
    <p:extLst>
      <p:ext uri="{BB962C8B-B14F-4D97-AF65-F5344CB8AC3E}">
        <p14:creationId xmlns:p14="http://schemas.microsoft.com/office/powerpoint/2010/main" val="257815623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bwMode="auto">
          <a:xfrm>
            <a:off x="1703514" y="154840"/>
            <a:ext cx="8964487" cy="939721"/>
          </a:xfrm>
          <a:noFill/>
        </p:spPr>
        <p:txBody>
          <a:bodyPr wrap="square" numCol="1" compatLnSpc="1">
            <a:prstTxWarp prst="textNoShape">
              <a:avLst/>
            </a:prstTxWarp>
            <a:normAutofit fontScale="90000"/>
          </a:bodyPr>
          <a:lstStyle/>
          <a:p>
            <a:pPr algn="l"/>
            <a:br>
              <a:rPr lang="en-US" sz="4400" dirty="0">
                <a:effectLst/>
                <a:latin typeface="Arial Bold" charset="0"/>
              </a:rPr>
            </a:br>
            <a:r>
              <a:rPr lang="en-US" sz="4000" dirty="0">
                <a:latin typeface="Arial Black"/>
                <a:cs typeface="Arial Black"/>
              </a:rPr>
              <a:t>Files formats: </a:t>
            </a:r>
            <a:br>
              <a:rPr lang="en-US" sz="4000" dirty="0">
                <a:latin typeface="Arial Black"/>
                <a:cs typeface="Arial Black"/>
              </a:rPr>
            </a:br>
            <a:r>
              <a:rPr lang="en-US" sz="4000" dirty="0">
                <a:latin typeface="Arial Black"/>
                <a:cs typeface="Arial Black"/>
              </a:rPr>
              <a:t>Raster vs. Vector</a:t>
            </a:r>
            <a:endParaRPr lang="en-US" sz="4000" dirty="0">
              <a:effectLst/>
              <a:latin typeface="Arial Black"/>
              <a:cs typeface="Arial Black"/>
            </a:endParaRPr>
          </a:p>
        </p:txBody>
      </p:sp>
      <p:pic>
        <p:nvPicPr>
          <p:cNvPr id="4" name="Picture 3"/>
          <p:cNvPicPr>
            <a:picLocks noChangeAspect="1"/>
          </p:cNvPicPr>
          <p:nvPr/>
        </p:nvPicPr>
        <p:blipFill>
          <a:blip r:embed="rId3"/>
          <a:stretch>
            <a:fillRect/>
          </a:stretch>
        </p:blipFill>
        <p:spPr>
          <a:xfrm>
            <a:off x="2063812" y="2132856"/>
            <a:ext cx="8032251" cy="3497916"/>
          </a:xfrm>
          <a:prstGeom prst="rect">
            <a:avLst/>
          </a:prstGeom>
        </p:spPr>
      </p:pic>
      <p:sp>
        <p:nvSpPr>
          <p:cNvPr id="5" name="TextBox 4"/>
          <p:cNvSpPr txBox="1"/>
          <p:nvPr/>
        </p:nvSpPr>
        <p:spPr>
          <a:xfrm>
            <a:off x="2326675" y="5770660"/>
            <a:ext cx="2967479" cy="954107"/>
          </a:xfrm>
          <a:prstGeom prst="rect">
            <a:avLst/>
          </a:prstGeom>
          <a:noFill/>
        </p:spPr>
        <p:txBody>
          <a:bodyPr wrap="none" rtlCol="0">
            <a:spAutoFit/>
          </a:bodyPr>
          <a:lstStyle/>
          <a:p>
            <a:pPr algn="ctr" defTabSz="457200" fontAlgn="base">
              <a:spcBef>
                <a:spcPct val="0"/>
              </a:spcBef>
              <a:spcAft>
                <a:spcPct val="0"/>
              </a:spcAft>
            </a:pPr>
            <a:r>
              <a:rPr lang="en-US" sz="2800" dirty="0">
                <a:solidFill>
                  <a:srgbClr val="FF0000"/>
                </a:solidFill>
                <a:latin typeface="Arial Black" charset="0"/>
                <a:ea typeface="ＭＳ Ｐゴシック" charset="-128"/>
              </a:rPr>
              <a:t>.tiff</a:t>
            </a:r>
            <a:r>
              <a:rPr lang="en-US" sz="2800" dirty="0">
                <a:solidFill>
                  <a:srgbClr val="000000"/>
                </a:solidFill>
                <a:latin typeface="Arial Black" charset="0"/>
                <a:ea typeface="ＭＳ Ｐゴシック" charset="-128"/>
              </a:rPr>
              <a:t>  .jpeg  .gif</a:t>
            </a:r>
          </a:p>
          <a:p>
            <a:pPr algn="ctr" defTabSz="457200" fontAlgn="base">
              <a:spcBef>
                <a:spcPct val="0"/>
              </a:spcBef>
              <a:spcAft>
                <a:spcPct val="0"/>
              </a:spcAft>
            </a:pPr>
            <a:r>
              <a:rPr lang="en-US" sz="2800" dirty="0">
                <a:solidFill>
                  <a:srgbClr val="000000"/>
                </a:solidFill>
                <a:latin typeface="Arial Black" charset="0"/>
                <a:ea typeface="ＭＳ Ｐゴシック" charset="-128"/>
              </a:rPr>
              <a:t>.</a:t>
            </a:r>
            <a:r>
              <a:rPr lang="en-US" sz="2800" dirty="0" err="1">
                <a:solidFill>
                  <a:srgbClr val="000000"/>
                </a:solidFill>
                <a:latin typeface="Arial Black" charset="0"/>
                <a:ea typeface="ＭＳ Ｐゴシック" charset="-128"/>
              </a:rPr>
              <a:t>png</a:t>
            </a:r>
            <a:r>
              <a:rPr lang="en-US" sz="2800" dirty="0">
                <a:solidFill>
                  <a:srgbClr val="000000"/>
                </a:solidFill>
                <a:latin typeface="Arial Black" charset="0"/>
                <a:ea typeface="ＭＳ Ｐゴシック" charset="-128"/>
              </a:rPr>
              <a:t>  .bmp</a:t>
            </a:r>
          </a:p>
        </p:txBody>
      </p:sp>
      <p:sp>
        <p:nvSpPr>
          <p:cNvPr id="7" name="TextBox 6"/>
          <p:cNvSpPr txBox="1"/>
          <p:nvPr/>
        </p:nvSpPr>
        <p:spPr>
          <a:xfrm>
            <a:off x="6276185" y="5770660"/>
            <a:ext cx="3579827" cy="954107"/>
          </a:xfrm>
          <a:prstGeom prst="rect">
            <a:avLst/>
          </a:prstGeom>
          <a:noFill/>
        </p:spPr>
        <p:txBody>
          <a:bodyPr wrap="none" rtlCol="0">
            <a:spAutoFit/>
          </a:bodyPr>
          <a:lstStyle/>
          <a:p>
            <a:pPr algn="ctr" defTabSz="457200" fontAlgn="base">
              <a:spcBef>
                <a:spcPct val="0"/>
              </a:spcBef>
              <a:spcAft>
                <a:spcPct val="0"/>
              </a:spcAft>
            </a:pPr>
            <a:r>
              <a:rPr lang="en-US" sz="2800" dirty="0">
                <a:solidFill>
                  <a:srgbClr val="000000"/>
                </a:solidFill>
                <a:latin typeface="Arial Black" charset="0"/>
                <a:ea typeface="ＭＳ Ｐゴシック" charset="-128"/>
              </a:rPr>
              <a:t>.</a:t>
            </a:r>
            <a:r>
              <a:rPr lang="en-US" sz="2800" dirty="0" err="1">
                <a:solidFill>
                  <a:srgbClr val="FF0000"/>
                </a:solidFill>
                <a:latin typeface="Arial Black" charset="0"/>
                <a:ea typeface="ＭＳ Ｐゴシック" charset="-128"/>
              </a:rPr>
              <a:t>emf</a:t>
            </a:r>
            <a:r>
              <a:rPr lang="en-US" sz="2800" dirty="0">
                <a:solidFill>
                  <a:srgbClr val="000000"/>
                </a:solidFill>
                <a:latin typeface="Arial Black" charset="0"/>
                <a:ea typeface="ＭＳ Ｐゴシック" charset="-128"/>
              </a:rPr>
              <a:t>  </a:t>
            </a:r>
            <a:r>
              <a:rPr lang="en-US" sz="2800" dirty="0">
                <a:solidFill>
                  <a:srgbClr val="FF0000"/>
                </a:solidFill>
                <a:latin typeface="Arial Black" charset="0"/>
                <a:ea typeface="ＭＳ Ｐゴシック" charset="-128"/>
              </a:rPr>
              <a:t>.</a:t>
            </a:r>
            <a:r>
              <a:rPr lang="en-US" sz="2800" dirty="0" err="1">
                <a:solidFill>
                  <a:srgbClr val="FF0000"/>
                </a:solidFill>
                <a:latin typeface="Arial Black" charset="0"/>
                <a:ea typeface="ＭＳ Ｐゴシック" charset="-128"/>
              </a:rPr>
              <a:t>eps</a:t>
            </a:r>
            <a:r>
              <a:rPr lang="en-US" sz="2800" dirty="0">
                <a:solidFill>
                  <a:srgbClr val="FF0000"/>
                </a:solidFill>
                <a:latin typeface="Arial Black" charset="0"/>
                <a:ea typeface="ＭＳ Ｐゴシック" charset="-128"/>
              </a:rPr>
              <a:t>  </a:t>
            </a:r>
            <a:r>
              <a:rPr lang="en-US" sz="2800" dirty="0">
                <a:solidFill>
                  <a:srgbClr val="000000"/>
                </a:solidFill>
                <a:latin typeface="Arial Black" charset="0"/>
                <a:ea typeface="ＭＳ Ｐゴシック" charset="-128"/>
              </a:rPr>
              <a:t>.</a:t>
            </a:r>
            <a:r>
              <a:rPr lang="en-US" sz="2800" dirty="0" err="1">
                <a:solidFill>
                  <a:srgbClr val="000000"/>
                </a:solidFill>
                <a:latin typeface="Arial Black" charset="0"/>
                <a:ea typeface="ＭＳ Ｐゴシック" charset="-128"/>
              </a:rPr>
              <a:t>wmf</a:t>
            </a:r>
            <a:r>
              <a:rPr lang="en-US" sz="2800" dirty="0">
                <a:solidFill>
                  <a:srgbClr val="000000"/>
                </a:solidFill>
                <a:latin typeface="Arial Black" charset="0"/>
                <a:ea typeface="ＭＳ Ｐゴシック" charset="-128"/>
              </a:rPr>
              <a:t>  </a:t>
            </a:r>
          </a:p>
          <a:p>
            <a:pPr algn="ctr" defTabSz="457200" fontAlgn="base">
              <a:spcBef>
                <a:spcPct val="0"/>
              </a:spcBef>
              <a:spcAft>
                <a:spcPct val="0"/>
              </a:spcAft>
            </a:pPr>
            <a:r>
              <a:rPr lang="en-US" sz="2800" dirty="0">
                <a:solidFill>
                  <a:srgbClr val="000000"/>
                </a:solidFill>
                <a:latin typeface="Arial Black" charset="0"/>
                <a:ea typeface="ＭＳ Ｐゴシック" charset="-128"/>
              </a:rPr>
              <a:t>.</a:t>
            </a:r>
            <a:r>
              <a:rPr lang="en-US" sz="2800" dirty="0" err="1">
                <a:solidFill>
                  <a:srgbClr val="000000"/>
                </a:solidFill>
                <a:latin typeface="Arial Black" charset="0"/>
                <a:ea typeface="ＭＳ Ｐゴシック" charset="-128"/>
              </a:rPr>
              <a:t>svg</a:t>
            </a:r>
            <a:r>
              <a:rPr lang="en-US" sz="2800" dirty="0">
                <a:solidFill>
                  <a:srgbClr val="000000"/>
                </a:solidFill>
                <a:latin typeface="Arial Black" charset="0"/>
                <a:ea typeface="ＭＳ Ｐゴシック" charset="-128"/>
              </a:rPr>
              <a:t>  .</a:t>
            </a:r>
            <a:r>
              <a:rPr lang="en-US" sz="2800" dirty="0" err="1">
                <a:solidFill>
                  <a:srgbClr val="000000"/>
                </a:solidFill>
                <a:latin typeface="Arial Black" charset="0"/>
                <a:ea typeface="ＭＳ Ｐゴシック" charset="-128"/>
              </a:rPr>
              <a:t>ai</a:t>
            </a:r>
            <a:r>
              <a:rPr lang="en-US" sz="2800" dirty="0">
                <a:solidFill>
                  <a:srgbClr val="000000"/>
                </a:solidFill>
                <a:latin typeface="Arial Black" charset="0"/>
                <a:ea typeface="ＭＳ Ｐゴシック" charset="-128"/>
              </a:rPr>
              <a:t> </a:t>
            </a:r>
          </a:p>
        </p:txBody>
      </p:sp>
    </p:spTree>
    <p:extLst>
      <p:ext uri="{BB962C8B-B14F-4D97-AF65-F5344CB8AC3E}">
        <p14:creationId xmlns:p14="http://schemas.microsoft.com/office/powerpoint/2010/main" val="71393449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524000" y="1919117"/>
            <a:ext cx="9144000" cy="2431435"/>
          </a:xfrm>
          <a:prstGeom prst="rect">
            <a:avLst/>
          </a:prstGeom>
          <a:noFill/>
        </p:spPr>
        <p:txBody>
          <a:bodyPr wrap="square" rtlCol="0">
            <a:spAutoFit/>
          </a:bodyPr>
          <a:lstStyle/>
          <a:p>
            <a:pPr algn="ctr" defTabSz="457200" fontAlgn="base">
              <a:spcBef>
                <a:spcPct val="0"/>
              </a:spcBef>
              <a:spcAft>
                <a:spcPct val="0"/>
              </a:spcAft>
            </a:pPr>
            <a:r>
              <a:rPr lang="en-US" sz="7600" b="1" dirty="0">
                <a:solidFill>
                  <a:srgbClr val="000000"/>
                </a:solidFill>
                <a:latin typeface="Arial Black"/>
                <a:ea typeface="ＭＳ Ｐゴシック" charset="-128"/>
                <a:cs typeface="Arial Black"/>
              </a:rPr>
              <a:t>INSERTING VIDEO</a:t>
            </a:r>
          </a:p>
        </p:txBody>
      </p:sp>
    </p:spTree>
    <p:extLst>
      <p:ext uri="{BB962C8B-B14F-4D97-AF65-F5344CB8AC3E}">
        <p14:creationId xmlns:p14="http://schemas.microsoft.com/office/powerpoint/2010/main" val="362548826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bwMode="auto">
          <a:xfrm>
            <a:off x="1701800" y="-177800"/>
            <a:ext cx="8788400" cy="1143000"/>
          </a:xfrm>
          <a:noFill/>
        </p:spPr>
        <p:txBody>
          <a:bodyPr wrap="square" numCol="1" compatLnSpc="1">
            <a:prstTxWarp prst="textNoShape">
              <a:avLst/>
            </a:prstTxWarp>
            <a:normAutofit fontScale="90000"/>
          </a:bodyPr>
          <a:lstStyle/>
          <a:p>
            <a:pPr algn="l"/>
            <a:br>
              <a:rPr lang="en-US" sz="3500" dirty="0">
                <a:effectLst/>
                <a:latin typeface="Arial Bold" charset="0"/>
              </a:rPr>
            </a:br>
            <a:r>
              <a:rPr lang="en-US" sz="3500" dirty="0">
                <a:latin typeface="Arial Black"/>
                <a:cs typeface="Arial Black"/>
              </a:rPr>
              <a:t>Embed video (instead of linking to it online) so you don’t risk this:</a:t>
            </a:r>
            <a:endParaRPr lang="en-US" sz="3500" dirty="0">
              <a:effectLst/>
              <a:latin typeface="Arial Black"/>
              <a:cs typeface="Arial Black"/>
            </a:endParaRPr>
          </a:p>
        </p:txBody>
      </p:sp>
      <p:pic>
        <p:nvPicPr>
          <p:cNvPr id="5" name="Picture 4"/>
          <p:cNvPicPr>
            <a:picLocks noChangeAspect="1"/>
          </p:cNvPicPr>
          <p:nvPr/>
        </p:nvPicPr>
        <p:blipFill>
          <a:blip r:embed="rId3"/>
          <a:stretch>
            <a:fillRect/>
          </a:stretch>
        </p:blipFill>
        <p:spPr>
          <a:xfrm>
            <a:off x="2286001" y="1722685"/>
            <a:ext cx="7722509" cy="4805116"/>
          </a:xfrm>
          <a:prstGeom prst="rect">
            <a:avLst/>
          </a:prstGeom>
        </p:spPr>
      </p:pic>
    </p:spTree>
    <p:extLst>
      <p:ext uri="{BB962C8B-B14F-4D97-AF65-F5344CB8AC3E}">
        <p14:creationId xmlns:p14="http://schemas.microsoft.com/office/powerpoint/2010/main" val="256365295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itle 1"/>
          <p:cNvSpPr txBox="1">
            <a:spLocks/>
          </p:cNvSpPr>
          <p:nvPr/>
        </p:nvSpPr>
        <p:spPr bwMode="auto">
          <a:xfrm>
            <a:off x="1524001" y="201385"/>
            <a:ext cx="9143999" cy="645341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ea typeface="Osaka" charset="-128"/>
                <a:cs typeface="Osaka" charset="-128"/>
              </a:defRPr>
            </a:lvl2pPr>
            <a:lvl3pPr algn="ctr" rtl="0" fontAlgn="base">
              <a:spcBef>
                <a:spcPct val="0"/>
              </a:spcBef>
              <a:spcAft>
                <a:spcPct val="0"/>
              </a:spcAft>
              <a:defRPr sz="4400">
                <a:solidFill>
                  <a:schemeClr val="tx2"/>
                </a:solidFill>
                <a:latin typeface="Arial" charset="0"/>
                <a:ea typeface="Osaka" charset="-128"/>
                <a:cs typeface="Osaka" charset="-128"/>
              </a:defRPr>
            </a:lvl3pPr>
            <a:lvl4pPr algn="ctr" rtl="0" fontAlgn="base">
              <a:spcBef>
                <a:spcPct val="0"/>
              </a:spcBef>
              <a:spcAft>
                <a:spcPct val="0"/>
              </a:spcAft>
              <a:defRPr sz="4400">
                <a:solidFill>
                  <a:schemeClr val="tx2"/>
                </a:solidFill>
                <a:latin typeface="Arial" charset="0"/>
                <a:ea typeface="Osaka" charset="-128"/>
                <a:cs typeface="Osaka" charset="-128"/>
              </a:defRPr>
            </a:lvl4pPr>
            <a:lvl5pPr algn="ctr" rtl="0" fontAlgn="base">
              <a:spcBef>
                <a:spcPct val="0"/>
              </a:spcBef>
              <a:spcAft>
                <a:spcPct val="0"/>
              </a:spcAft>
              <a:defRPr sz="4400">
                <a:solidFill>
                  <a:schemeClr val="tx2"/>
                </a:solidFill>
                <a:latin typeface="Arial" charset="0"/>
                <a:ea typeface="Osaka" charset="-128"/>
                <a:cs typeface="Osaka" charset="-128"/>
              </a:defRPr>
            </a:lvl5pPr>
            <a:lvl6pPr marL="457200" algn="ctr" rtl="0" fontAlgn="base">
              <a:spcBef>
                <a:spcPct val="0"/>
              </a:spcBef>
              <a:spcAft>
                <a:spcPct val="0"/>
              </a:spcAft>
              <a:defRPr sz="4400">
                <a:solidFill>
                  <a:schemeClr val="tx2"/>
                </a:solidFill>
                <a:latin typeface="Arial" charset="0"/>
                <a:ea typeface="Osaka" charset="-128"/>
                <a:cs typeface="Osaka" charset="-128"/>
              </a:defRPr>
            </a:lvl6pPr>
            <a:lvl7pPr marL="914400" algn="ctr" rtl="0" fontAlgn="base">
              <a:spcBef>
                <a:spcPct val="0"/>
              </a:spcBef>
              <a:spcAft>
                <a:spcPct val="0"/>
              </a:spcAft>
              <a:defRPr sz="4400">
                <a:solidFill>
                  <a:schemeClr val="tx2"/>
                </a:solidFill>
                <a:latin typeface="Arial" charset="0"/>
                <a:ea typeface="Osaka" charset="-128"/>
                <a:cs typeface="Osaka" charset="-128"/>
              </a:defRPr>
            </a:lvl7pPr>
            <a:lvl8pPr marL="1371600" algn="ctr" rtl="0" fontAlgn="base">
              <a:spcBef>
                <a:spcPct val="0"/>
              </a:spcBef>
              <a:spcAft>
                <a:spcPct val="0"/>
              </a:spcAft>
              <a:defRPr sz="4400">
                <a:solidFill>
                  <a:schemeClr val="tx2"/>
                </a:solidFill>
                <a:latin typeface="Arial" charset="0"/>
                <a:ea typeface="Osaka" charset="-128"/>
                <a:cs typeface="Osaka" charset="-128"/>
              </a:defRPr>
            </a:lvl8pPr>
            <a:lvl9pPr marL="1828800" algn="ctr" rtl="0" fontAlgn="base">
              <a:spcBef>
                <a:spcPct val="0"/>
              </a:spcBef>
              <a:spcAft>
                <a:spcPct val="0"/>
              </a:spcAft>
              <a:defRPr sz="4400">
                <a:solidFill>
                  <a:schemeClr val="tx2"/>
                </a:solidFill>
                <a:latin typeface="Arial" charset="0"/>
                <a:ea typeface="Osaka" charset="-128"/>
                <a:cs typeface="Osaka" charset="-128"/>
              </a:defRPr>
            </a:lvl9pPr>
          </a:lstStyle>
          <a:p>
            <a:pPr defTabSz="457200"/>
            <a:r>
              <a:rPr lang="en-US" dirty="0">
                <a:solidFill>
                  <a:srgbClr val="921F07"/>
                </a:solidFill>
                <a:latin typeface="Arial Black"/>
                <a:cs typeface="Arial Black"/>
              </a:rPr>
              <a:t>Buffering</a:t>
            </a:r>
            <a:endParaRPr lang="en-US" sz="4000" dirty="0">
              <a:solidFill>
                <a:srgbClr val="921F07"/>
              </a:solidFill>
              <a:latin typeface="Arial Bold" charset="0"/>
              <a:cs typeface="Arial Black"/>
            </a:endParaRPr>
          </a:p>
          <a:p>
            <a:pPr defTabSz="457200"/>
            <a:r>
              <a:rPr lang="en-US" sz="4000" b="1" dirty="0">
                <a:solidFill>
                  <a:srgbClr val="921F07"/>
                </a:solidFill>
                <a:latin typeface="Arial Bold" charset="0"/>
                <a:cs typeface="Arial Black"/>
              </a:rPr>
              <a:t>Please stand by</a:t>
            </a:r>
            <a:endParaRPr lang="en-US" sz="4000" b="1" dirty="0">
              <a:solidFill>
                <a:srgbClr val="921F07"/>
              </a:solidFill>
              <a:latin typeface="Arial Black"/>
              <a:cs typeface="Arial Black"/>
            </a:endParaRPr>
          </a:p>
        </p:txBody>
      </p:sp>
      <p:sp>
        <p:nvSpPr>
          <p:cNvPr id="3" name="Title 1"/>
          <p:cNvSpPr>
            <a:spLocks noGrp="1"/>
          </p:cNvSpPr>
          <p:nvPr>
            <p:ph type="title"/>
          </p:nvPr>
        </p:nvSpPr>
        <p:spPr bwMode="auto">
          <a:xfrm>
            <a:off x="1701800" y="-177800"/>
            <a:ext cx="8788400" cy="1143000"/>
          </a:xfrm>
          <a:noFill/>
        </p:spPr>
        <p:txBody>
          <a:bodyPr wrap="square" numCol="1" compatLnSpc="1">
            <a:prstTxWarp prst="textNoShape">
              <a:avLst/>
            </a:prstTxWarp>
            <a:normAutofit fontScale="90000"/>
          </a:bodyPr>
          <a:lstStyle/>
          <a:p>
            <a:pPr algn="l"/>
            <a:br>
              <a:rPr lang="en-US" sz="3500" dirty="0">
                <a:solidFill>
                  <a:schemeClr val="bg1"/>
                </a:solidFill>
                <a:effectLst/>
                <a:latin typeface="Arial Bold" charset="0"/>
              </a:rPr>
            </a:br>
            <a:r>
              <a:rPr lang="en-US" sz="3500" dirty="0">
                <a:solidFill>
                  <a:schemeClr val="bg2"/>
                </a:solidFill>
                <a:latin typeface="Arial Black"/>
              </a:rPr>
              <a:t>or this:</a:t>
            </a:r>
            <a:endParaRPr lang="en-US" sz="3500" dirty="0">
              <a:solidFill>
                <a:schemeClr val="bg2"/>
              </a:solidFill>
              <a:effectLst/>
              <a:latin typeface="Arial Black"/>
              <a:cs typeface="Arial Black"/>
            </a:endParaRPr>
          </a:p>
        </p:txBody>
      </p:sp>
    </p:spTree>
    <p:extLst>
      <p:ext uri="{BB962C8B-B14F-4D97-AF65-F5344CB8AC3E}">
        <p14:creationId xmlns:p14="http://schemas.microsoft.com/office/powerpoint/2010/main" val="419442499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bwMode="auto">
          <a:xfrm>
            <a:off x="1976828" y="0"/>
            <a:ext cx="8295636" cy="1124744"/>
          </a:xfrm>
          <a:noFill/>
        </p:spPr>
        <p:txBody>
          <a:bodyPr wrap="square" numCol="1" compatLnSpc="1">
            <a:prstTxWarp prst="textNoShape">
              <a:avLst/>
            </a:prstTxWarp>
            <a:normAutofit fontScale="90000"/>
          </a:bodyPr>
          <a:lstStyle/>
          <a:p>
            <a:pPr algn="l"/>
            <a:br>
              <a:rPr lang="en-US" sz="4400" dirty="0">
                <a:effectLst/>
                <a:latin typeface="Arial Bold" charset="0"/>
              </a:rPr>
            </a:br>
            <a:r>
              <a:rPr lang="en-US" sz="4000" dirty="0">
                <a:latin typeface="Arial Black"/>
                <a:cs typeface="Arial Black"/>
              </a:rPr>
              <a:t>Steps to insert video </a:t>
            </a:r>
            <a:br>
              <a:rPr lang="en-US" sz="4000" dirty="0">
                <a:latin typeface="Arial Black"/>
                <a:cs typeface="Arial Black"/>
              </a:rPr>
            </a:br>
            <a:r>
              <a:rPr lang="en-US" sz="4000" dirty="0">
                <a:latin typeface="Arial Black"/>
                <a:cs typeface="Arial Black"/>
              </a:rPr>
              <a:t>on a slide</a:t>
            </a:r>
            <a:endParaRPr lang="en-US" sz="4000" dirty="0">
              <a:effectLst/>
              <a:latin typeface="Arial Black"/>
              <a:cs typeface="Arial Black"/>
            </a:endParaRPr>
          </a:p>
        </p:txBody>
      </p:sp>
      <p:sp>
        <p:nvSpPr>
          <p:cNvPr id="7" name="Rectangle 4"/>
          <p:cNvSpPr>
            <a:spLocks noGrp="1"/>
          </p:cNvSpPr>
          <p:nvPr>
            <p:ph idx="1"/>
          </p:nvPr>
        </p:nvSpPr>
        <p:spPr bwMode="auto">
          <a:xfrm>
            <a:off x="2063552" y="1772816"/>
            <a:ext cx="8345306" cy="4114800"/>
          </a:xfrm>
          <a:noFill/>
        </p:spPr>
        <p:txBody>
          <a:bodyPr wrap="square" numCol="1" anchor="t" anchorCtr="0" compatLnSpc="1">
            <a:prstTxWarp prst="textNoShape">
              <a:avLst/>
            </a:prstTxWarp>
            <a:normAutofit lnSpcReduction="10000"/>
          </a:bodyPr>
          <a:lstStyle/>
          <a:p>
            <a:pPr marL="514350" indent="-514350">
              <a:buFont typeface="+mj-lt"/>
              <a:buAutoNum type="arabicPeriod"/>
            </a:pPr>
            <a:r>
              <a:rPr lang="en-US" dirty="0">
                <a:solidFill>
                  <a:srgbClr val="000000"/>
                </a:solidFill>
                <a:latin typeface="Arial" panose="020B0604020202020204" pitchFamily="34" charset="0"/>
                <a:cs typeface="Arial" panose="020B0604020202020204" pitchFamily="34" charset="0"/>
              </a:rPr>
              <a:t>Put a copy of the video in your PPT project folder</a:t>
            </a:r>
          </a:p>
          <a:p>
            <a:pPr marL="514350" indent="-514350">
              <a:buFont typeface="+mj-lt"/>
              <a:buAutoNum type="arabicPeriod"/>
            </a:pPr>
            <a:r>
              <a:rPr lang="en-US" dirty="0">
                <a:solidFill>
                  <a:srgbClr val="000000"/>
                </a:solidFill>
                <a:latin typeface="Arial" panose="020B0604020202020204" pitchFamily="34" charset="0"/>
                <a:cs typeface="Arial" panose="020B0604020202020204" pitchFamily="34" charset="0"/>
              </a:rPr>
              <a:t>Open your PPT file</a:t>
            </a:r>
          </a:p>
          <a:p>
            <a:pPr marL="514350" indent="-514350">
              <a:buFont typeface="+mj-lt"/>
              <a:buAutoNum type="arabicPeriod"/>
            </a:pPr>
            <a:r>
              <a:rPr lang="en-US" dirty="0">
                <a:solidFill>
                  <a:srgbClr val="000000"/>
                </a:solidFill>
                <a:latin typeface="Arial" panose="020B0604020202020204" pitchFamily="34" charset="0"/>
                <a:cs typeface="Arial" panose="020B0604020202020204" pitchFamily="34" charset="0"/>
              </a:rPr>
              <a:t>Select slide where you want video to play</a:t>
            </a:r>
          </a:p>
          <a:p>
            <a:pPr marL="514350" indent="-514350">
              <a:buFont typeface="+mj-lt"/>
              <a:buAutoNum type="arabicPeriod"/>
            </a:pPr>
            <a:r>
              <a:rPr lang="en-US" dirty="0">
                <a:solidFill>
                  <a:srgbClr val="000000"/>
                </a:solidFill>
                <a:latin typeface="Arial" panose="020B0604020202020204" pitchFamily="34" charset="0"/>
                <a:cs typeface="Arial" panose="020B0604020202020204" pitchFamily="34" charset="0"/>
              </a:rPr>
              <a:t>Click </a:t>
            </a:r>
            <a:r>
              <a:rPr lang="en-US" dirty="0" err="1">
                <a:solidFill>
                  <a:srgbClr val="000000"/>
                </a:solidFill>
                <a:latin typeface="Arial" panose="020B0604020202020204" pitchFamily="34" charset="0"/>
                <a:cs typeface="Arial" panose="020B0604020202020204" pitchFamily="34" charset="0"/>
              </a:rPr>
              <a:t>Insert</a:t>
            </a:r>
            <a:r>
              <a:rPr lang="en-US" dirty="0" err="1">
                <a:solidFill>
                  <a:srgbClr val="000000"/>
                </a:solidFill>
                <a:latin typeface="Arial" panose="020B0604020202020204" pitchFamily="34" charset="0"/>
                <a:cs typeface="Arial" panose="020B0604020202020204" pitchFamily="34" charset="0"/>
                <a:sym typeface="Wingdings"/>
              </a:rPr>
              <a:t>Video</a:t>
            </a:r>
            <a:r>
              <a:rPr lang="en-US" dirty="0">
                <a:solidFill>
                  <a:srgbClr val="000000"/>
                </a:solidFill>
                <a:latin typeface="Arial" panose="020B0604020202020204" pitchFamily="34" charset="0"/>
                <a:cs typeface="Arial" panose="020B0604020202020204" pitchFamily="34" charset="0"/>
                <a:sym typeface="Wingdings"/>
              </a:rPr>
              <a:t> and select the file</a:t>
            </a:r>
          </a:p>
          <a:p>
            <a:pPr marL="514350" indent="-514350">
              <a:buFont typeface="+mj-lt"/>
              <a:buAutoNum type="arabicPeriod"/>
            </a:pPr>
            <a:r>
              <a:rPr lang="en-US" dirty="0">
                <a:solidFill>
                  <a:srgbClr val="000000"/>
                </a:solidFill>
                <a:latin typeface="Arial" panose="020B0604020202020204" pitchFamily="34" charset="0"/>
                <a:cs typeface="Arial" panose="020B0604020202020204" pitchFamily="34" charset="0"/>
                <a:sym typeface="Wingdings"/>
              </a:rPr>
              <a:t>Position video on slide</a:t>
            </a:r>
          </a:p>
          <a:p>
            <a:pPr marL="514350" indent="-514350">
              <a:buFont typeface="+mj-lt"/>
              <a:buAutoNum type="arabicPeriod"/>
            </a:pPr>
            <a:r>
              <a:rPr lang="en-US" dirty="0">
                <a:solidFill>
                  <a:srgbClr val="000000"/>
                </a:solidFill>
                <a:latin typeface="Arial" panose="020B0604020202020204" pitchFamily="34" charset="0"/>
                <a:cs typeface="Arial" panose="020B0604020202020204" pitchFamily="34" charset="0"/>
                <a:sym typeface="Wingdings"/>
              </a:rPr>
              <a:t>Choose playback (automatic or on click)</a:t>
            </a:r>
          </a:p>
          <a:p>
            <a:pPr marL="514350" indent="-514350">
              <a:buFont typeface="+mj-lt"/>
              <a:buAutoNum type="arabicPeriod"/>
            </a:pPr>
            <a:r>
              <a:rPr lang="en-US" dirty="0">
                <a:solidFill>
                  <a:srgbClr val="000000"/>
                </a:solidFill>
                <a:latin typeface="Arial" panose="020B0604020202020204" pitchFamily="34" charset="0"/>
                <a:cs typeface="Arial" panose="020B0604020202020204" pitchFamily="34" charset="0"/>
                <a:sym typeface="Wingdings"/>
              </a:rPr>
              <a:t>Test</a:t>
            </a:r>
          </a:p>
          <a:p>
            <a:pPr marL="514350" indent="-514350">
              <a:buFont typeface="+mj-lt"/>
              <a:buAutoNum type="arabicPeriod"/>
            </a:pPr>
            <a:endParaRPr lang="en-US" dirty="0">
              <a:solidFill>
                <a:srgbClr val="000000"/>
              </a:solidFill>
              <a:latin typeface="Arial" panose="020B0604020202020204" pitchFamily="34" charset="0"/>
              <a:cs typeface="Arial" panose="020B0604020202020204" pitchFamily="34" charset="0"/>
            </a:endParaRPr>
          </a:p>
          <a:p>
            <a:pPr marL="514350" indent="-514350">
              <a:buFont typeface="+mj-lt"/>
              <a:buAutoNum type="arabicPeriod"/>
            </a:pPr>
            <a:endParaRPr lang="en-US" dirty="0">
              <a:solidFill>
                <a:srgbClr val="000000"/>
              </a:solidFill>
              <a:latin typeface="Arial" panose="020B0604020202020204" pitchFamily="34" charset="0"/>
              <a:cs typeface="Arial" panose="020B0604020202020204" pitchFamily="34" charset="0"/>
            </a:endParaRPr>
          </a:p>
          <a:p>
            <a:endParaRPr lang="en-US" dirty="0">
              <a:solidFill>
                <a:srgbClr val="000000"/>
              </a:solidFill>
              <a:latin typeface="Arial" panose="020B0604020202020204" pitchFamily="34" charset="0"/>
              <a:cs typeface="Arial" panose="020B0604020202020204" pitchFamily="34" charset="0"/>
            </a:endParaRPr>
          </a:p>
          <a:p>
            <a:endParaRPr lang="en-US" dirty="0">
              <a:solidFill>
                <a:srgbClr val="000000"/>
              </a:solidFill>
              <a:latin typeface="Arial" panose="020B0604020202020204" pitchFamily="34" charset="0"/>
              <a:cs typeface="Arial" panose="020B0604020202020204" pitchFamily="34" charset="0"/>
            </a:endParaRPr>
          </a:p>
          <a:p>
            <a:pPr marL="0" indent="0">
              <a:lnSpc>
                <a:spcPct val="90000"/>
              </a:lnSpc>
              <a:buNone/>
            </a:pPr>
            <a:endParaRPr lang="en-US" dirty="0">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3430228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bwMode="auto">
          <a:xfrm>
            <a:off x="1911239" y="0"/>
            <a:ext cx="8660216" cy="1143000"/>
          </a:xfrm>
          <a:noFill/>
        </p:spPr>
        <p:txBody>
          <a:bodyPr wrap="square" numCol="1" compatLnSpc="1">
            <a:prstTxWarp prst="textNoShape">
              <a:avLst/>
            </a:prstTxWarp>
            <a:normAutofit fontScale="90000"/>
          </a:bodyPr>
          <a:lstStyle/>
          <a:p>
            <a:pPr algn="l"/>
            <a:br>
              <a:rPr lang="en-US" sz="4400" dirty="0">
                <a:effectLst/>
                <a:latin typeface="Arial Bold" charset="0"/>
              </a:rPr>
            </a:br>
            <a:r>
              <a:rPr lang="en-US" sz="4000" dirty="0">
                <a:latin typeface="Arial Black"/>
                <a:cs typeface="Arial Black"/>
              </a:rPr>
              <a:t>Steps to take your presentation on the road</a:t>
            </a:r>
            <a:endParaRPr lang="en-US" sz="4000" dirty="0">
              <a:effectLst/>
              <a:latin typeface="Arial Black"/>
              <a:cs typeface="Arial Black"/>
            </a:endParaRPr>
          </a:p>
        </p:txBody>
      </p:sp>
      <p:sp>
        <p:nvSpPr>
          <p:cNvPr id="7" name="Rectangle 4"/>
          <p:cNvSpPr>
            <a:spLocks noGrp="1"/>
          </p:cNvSpPr>
          <p:nvPr>
            <p:ph idx="1"/>
          </p:nvPr>
        </p:nvSpPr>
        <p:spPr bwMode="auto">
          <a:xfrm>
            <a:off x="1753784" y="1628800"/>
            <a:ext cx="8660216" cy="4896544"/>
          </a:xfrm>
          <a:noFill/>
        </p:spPr>
        <p:txBody>
          <a:bodyPr wrap="square" numCol="1" anchor="t" anchorCtr="0" compatLnSpc="1">
            <a:prstTxWarp prst="textNoShape">
              <a:avLst/>
            </a:prstTxWarp>
            <a:normAutofit fontScale="92500"/>
          </a:bodyPr>
          <a:lstStyle/>
          <a:p>
            <a:pPr marL="514350" indent="-514350">
              <a:buFont typeface="+mj-lt"/>
              <a:buAutoNum type="arabicPeriod"/>
            </a:pPr>
            <a:r>
              <a:rPr lang="en-US" dirty="0">
                <a:solidFill>
                  <a:srgbClr val="000000"/>
                </a:solidFill>
                <a:latin typeface="Arial" panose="020B0604020202020204" pitchFamily="34" charset="0"/>
                <a:cs typeface="Arial" panose="020B0604020202020204" pitchFamily="34" charset="0"/>
              </a:rPr>
              <a:t>Spell check and proofread (a printout can help with this): Review </a:t>
            </a:r>
            <a:r>
              <a:rPr lang="en-US" dirty="0">
                <a:solidFill>
                  <a:srgbClr val="000000"/>
                </a:solidFill>
                <a:latin typeface="Arial" panose="020B0604020202020204" pitchFamily="34" charset="0"/>
                <a:cs typeface="Arial" panose="020B0604020202020204" pitchFamily="34" charset="0"/>
                <a:sym typeface="Wingdings"/>
              </a:rPr>
              <a:t> Spelling</a:t>
            </a:r>
            <a:endParaRPr lang="en-US" dirty="0">
              <a:solidFill>
                <a:srgbClr val="000000"/>
              </a:solidFill>
              <a:latin typeface="Arial" panose="020B0604020202020204" pitchFamily="34" charset="0"/>
              <a:cs typeface="Arial" panose="020B0604020202020204" pitchFamily="34" charset="0"/>
            </a:endParaRPr>
          </a:p>
          <a:p>
            <a:pPr marL="514350" indent="-514350">
              <a:buFont typeface="+mj-lt"/>
              <a:buAutoNum type="arabicPeriod"/>
            </a:pPr>
            <a:r>
              <a:rPr lang="en-US" dirty="0">
                <a:solidFill>
                  <a:srgbClr val="000000"/>
                </a:solidFill>
                <a:latin typeface="Arial" panose="020B0604020202020204" pitchFamily="34" charset="0"/>
                <a:cs typeface="Arial" panose="020B0604020202020204" pitchFamily="34" charset="0"/>
              </a:rPr>
              <a:t>Test your presentation from beginning to end on a big screen: Slide Show </a:t>
            </a:r>
            <a:r>
              <a:rPr lang="en-US" dirty="0">
                <a:solidFill>
                  <a:srgbClr val="000000"/>
                </a:solidFill>
                <a:latin typeface="Arial" panose="020B0604020202020204" pitchFamily="34" charset="0"/>
                <a:cs typeface="Arial" panose="020B0604020202020204" pitchFamily="34" charset="0"/>
                <a:sym typeface="Wingdings"/>
              </a:rPr>
              <a:t> From Beginning</a:t>
            </a:r>
            <a:endParaRPr lang="en-US" dirty="0">
              <a:solidFill>
                <a:srgbClr val="000000"/>
              </a:solidFill>
              <a:latin typeface="Arial" panose="020B0604020202020204" pitchFamily="34" charset="0"/>
              <a:cs typeface="Arial" panose="020B0604020202020204" pitchFamily="34" charset="0"/>
            </a:endParaRPr>
          </a:p>
          <a:p>
            <a:pPr marL="514350" indent="-514350">
              <a:buFont typeface="+mj-lt"/>
              <a:buAutoNum type="arabicPeriod"/>
            </a:pPr>
            <a:r>
              <a:rPr lang="en-US" dirty="0">
                <a:solidFill>
                  <a:srgbClr val="000000"/>
                </a:solidFill>
                <a:latin typeface="Arial" panose="020B0604020202020204" pitchFamily="34" charset="0"/>
                <a:cs typeface="Arial" panose="020B0604020202020204" pitchFamily="34" charset="0"/>
              </a:rPr>
              <a:t>Save your presentation and a backup (belt and suspenders) (you should be saving all along the way)</a:t>
            </a:r>
          </a:p>
          <a:p>
            <a:pPr marL="514350" indent="-514350">
              <a:buFont typeface="+mj-lt"/>
              <a:buAutoNum type="arabicPeriod" startAt="4"/>
            </a:pPr>
            <a:r>
              <a:rPr lang="en-US" dirty="0">
                <a:solidFill>
                  <a:srgbClr val="000000"/>
                </a:solidFill>
                <a:latin typeface="Arial" panose="020B0604020202020204" pitchFamily="34" charset="0"/>
                <a:cs typeface="Arial" panose="020B0604020202020204" pitchFamily="34" charset="0"/>
              </a:rPr>
              <a:t>Optimize compatibility: File </a:t>
            </a:r>
            <a:r>
              <a:rPr lang="en-US" dirty="0">
                <a:solidFill>
                  <a:srgbClr val="000000"/>
                </a:solidFill>
                <a:latin typeface="Arial" panose="020B0604020202020204" pitchFamily="34" charset="0"/>
                <a:cs typeface="Arial" panose="020B0604020202020204" pitchFamily="34" charset="0"/>
                <a:sym typeface="Wingdings"/>
              </a:rPr>
              <a:t> Info  Optimize Compatibility </a:t>
            </a:r>
          </a:p>
          <a:p>
            <a:pPr marL="514350" indent="-514350">
              <a:buFont typeface="+mj-lt"/>
              <a:buAutoNum type="arabicPeriod" startAt="4"/>
            </a:pPr>
            <a:r>
              <a:rPr lang="en-US" dirty="0">
                <a:solidFill>
                  <a:srgbClr val="000000"/>
                </a:solidFill>
                <a:latin typeface="Arial" panose="020B0604020202020204" pitchFamily="34" charset="0"/>
                <a:cs typeface="Arial" panose="020B0604020202020204" pitchFamily="34" charset="0"/>
              </a:rPr>
              <a:t>Save a compressed version: File </a:t>
            </a:r>
            <a:r>
              <a:rPr lang="en-US" dirty="0">
                <a:solidFill>
                  <a:srgbClr val="000000"/>
                </a:solidFill>
                <a:latin typeface="Arial" panose="020B0604020202020204" pitchFamily="34" charset="0"/>
                <a:cs typeface="Arial" panose="020B0604020202020204" pitchFamily="34" charset="0"/>
                <a:sym typeface="Wingdings"/>
              </a:rPr>
              <a:t> Info  Compress Media pick appropriate quality</a:t>
            </a:r>
          </a:p>
          <a:p>
            <a:pPr marL="514350" indent="-514350">
              <a:buFont typeface="+mj-lt"/>
              <a:buAutoNum type="arabicPeriod" startAt="4"/>
            </a:pPr>
            <a:r>
              <a:rPr lang="en-US" dirty="0">
                <a:solidFill>
                  <a:srgbClr val="000000"/>
                </a:solidFill>
                <a:latin typeface="Arial" panose="020B0604020202020204" pitchFamily="34" charset="0"/>
                <a:cs typeface="Arial" panose="020B0604020202020204" pitchFamily="34" charset="0"/>
              </a:rPr>
              <a:t>Add your info to the file properties:   File </a:t>
            </a:r>
            <a:r>
              <a:rPr lang="en-US" dirty="0">
                <a:solidFill>
                  <a:srgbClr val="000000"/>
                </a:solidFill>
                <a:latin typeface="Arial" panose="020B0604020202020204" pitchFamily="34" charset="0"/>
                <a:cs typeface="Arial" panose="020B0604020202020204" pitchFamily="34" charset="0"/>
                <a:sym typeface="Wingdings"/>
              </a:rPr>
              <a:t> Info  Properties</a:t>
            </a:r>
          </a:p>
          <a:p>
            <a:pPr marL="514350" indent="-514350">
              <a:buFont typeface="+mj-lt"/>
              <a:buAutoNum type="arabicPeriod"/>
            </a:pPr>
            <a:endParaRPr lang="en-US" dirty="0">
              <a:solidFill>
                <a:srgbClr val="00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3946665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
                                            <p:txEl>
                                              <p:pRg st="1" end="1"/>
                                            </p:txEl>
                                          </p:spTgt>
                                        </p:tgtEl>
                                        <p:attrNameLst>
                                          <p:attrName>style.visibility</p:attrName>
                                        </p:attrNameLst>
                                      </p:cBhvr>
                                      <p:to>
                                        <p:strVal val="visible"/>
                                      </p:to>
                                    </p:set>
                                    <p:anim calcmode="lin" valueType="num">
                                      <p:cBhvr additive="base">
                                        <p:cTn id="7" dur="500" fill="hold"/>
                                        <p:tgtEl>
                                          <p:spTgt spid="7">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7">
                                            <p:txEl>
                                              <p:pRg st="2" end="2"/>
                                            </p:txEl>
                                          </p:spTgt>
                                        </p:tgtEl>
                                        <p:attrNameLst>
                                          <p:attrName>style.visibility</p:attrName>
                                        </p:attrNameLst>
                                      </p:cBhvr>
                                      <p:to>
                                        <p:strVal val="visible"/>
                                      </p:to>
                                    </p:set>
                                    <p:anim calcmode="lin" valueType="num">
                                      <p:cBhvr additive="base">
                                        <p:cTn id="13" dur="500" fill="hold"/>
                                        <p:tgtEl>
                                          <p:spTgt spid="7">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7">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7">
                                            <p:txEl>
                                              <p:pRg st="3" end="3"/>
                                            </p:txEl>
                                          </p:spTgt>
                                        </p:tgtEl>
                                        <p:attrNameLst>
                                          <p:attrName>style.visibility</p:attrName>
                                        </p:attrNameLst>
                                      </p:cBhvr>
                                      <p:to>
                                        <p:strVal val="visible"/>
                                      </p:to>
                                    </p:set>
                                    <p:anim calcmode="lin" valueType="num">
                                      <p:cBhvr additive="base">
                                        <p:cTn id="19" dur="500" fill="hold"/>
                                        <p:tgtEl>
                                          <p:spTgt spid="7">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7">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7">
                                            <p:txEl>
                                              <p:pRg st="4" end="4"/>
                                            </p:txEl>
                                          </p:spTgt>
                                        </p:tgtEl>
                                        <p:attrNameLst>
                                          <p:attrName>style.visibility</p:attrName>
                                        </p:attrNameLst>
                                      </p:cBhvr>
                                      <p:to>
                                        <p:strVal val="visible"/>
                                      </p:to>
                                    </p:set>
                                    <p:anim calcmode="lin" valueType="num">
                                      <p:cBhvr additive="base">
                                        <p:cTn id="25" dur="500" fill="hold"/>
                                        <p:tgtEl>
                                          <p:spTgt spid="7">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7">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7">
                                            <p:txEl>
                                              <p:pRg st="5" end="5"/>
                                            </p:txEl>
                                          </p:spTgt>
                                        </p:tgtEl>
                                        <p:attrNameLst>
                                          <p:attrName>style.visibility</p:attrName>
                                        </p:attrNameLst>
                                      </p:cBhvr>
                                      <p:to>
                                        <p:strVal val="visible"/>
                                      </p:to>
                                    </p:set>
                                    <p:anim calcmode="lin" valueType="num">
                                      <p:cBhvr additive="base">
                                        <p:cTn id="31" dur="500" fill="hold"/>
                                        <p:tgtEl>
                                          <p:spTgt spid="7">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7">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bwMode="auto">
          <a:xfrm>
            <a:off x="2007784" y="23540"/>
            <a:ext cx="8660216" cy="1143000"/>
          </a:xfrm>
          <a:noFill/>
        </p:spPr>
        <p:txBody>
          <a:bodyPr wrap="square" numCol="1" compatLnSpc="1">
            <a:prstTxWarp prst="textNoShape">
              <a:avLst/>
            </a:prstTxWarp>
            <a:normAutofit fontScale="90000"/>
          </a:bodyPr>
          <a:lstStyle/>
          <a:p>
            <a:pPr algn="l"/>
            <a:br>
              <a:rPr lang="en-US" sz="4400" dirty="0">
                <a:effectLst/>
                <a:latin typeface="Arial Bold" charset="0"/>
              </a:rPr>
            </a:br>
            <a:r>
              <a:rPr lang="en-US" sz="4000" dirty="0">
                <a:latin typeface="Arial Black"/>
                <a:cs typeface="Arial Black"/>
              </a:rPr>
              <a:t>Steps to take your presentation on the road</a:t>
            </a:r>
            <a:endParaRPr lang="en-US" sz="4000" dirty="0">
              <a:effectLst/>
              <a:latin typeface="Arial Black"/>
              <a:cs typeface="Arial Black"/>
            </a:endParaRPr>
          </a:p>
        </p:txBody>
      </p:sp>
      <p:sp>
        <p:nvSpPr>
          <p:cNvPr id="7" name="Rectangle 4"/>
          <p:cNvSpPr>
            <a:spLocks noGrp="1"/>
          </p:cNvSpPr>
          <p:nvPr>
            <p:ph idx="1"/>
          </p:nvPr>
        </p:nvSpPr>
        <p:spPr bwMode="auto">
          <a:xfrm>
            <a:off x="2068694" y="1981200"/>
            <a:ext cx="7837306" cy="4114800"/>
          </a:xfrm>
          <a:noFill/>
        </p:spPr>
        <p:txBody>
          <a:bodyPr wrap="square" numCol="1" anchor="t" anchorCtr="0" compatLnSpc="1">
            <a:prstTxWarp prst="textNoShape">
              <a:avLst/>
            </a:prstTxWarp>
          </a:bodyPr>
          <a:lstStyle/>
          <a:p>
            <a:pPr marL="457200" indent="-457200">
              <a:buAutoNum type="arabicPeriod" startAt="7"/>
            </a:pPr>
            <a:r>
              <a:rPr lang="en-US" dirty="0">
                <a:solidFill>
                  <a:srgbClr val="000000"/>
                </a:solidFill>
                <a:sym typeface="Wingdings"/>
              </a:rPr>
              <a:t>Click File  Save</a:t>
            </a:r>
          </a:p>
          <a:p>
            <a:pPr marL="457200" indent="-457200">
              <a:buAutoNum type="arabicPeriod" startAt="7"/>
            </a:pPr>
            <a:r>
              <a:rPr lang="en-US" dirty="0">
                <a:solidFill>
                  <a:srgbClr val="000000"/>
                </a:solidFill>
                <a:sym typeface="Wingdings"/>
              </a:rPr>
              <a:t>Close PPT</a:t>
            </a:r>
          </a:p>
          <a:p>
            <a:pPr marL="457200" indent="-457200">
              <a:buAutoNum type="arabicPeriod" startAt="7"/>
            </a:pPr>
            <a:r>
              <a:rPr lang="en-US" dirty="0">
                <a:solidFill>
                  <a:srgbClr val="000000"/>
                </a:solidFill>
                <a:sym typeface="Wingdings"/>
              </a:rPr>
              <a:t>Copy PPT project folder for back-up</a:t>
            </a:r>
          </a:p>
          <a:p>
            <a:pPr marL="457200" indent="-457200">
              <a:buAutoNum type="arabicPeriod" startAt="7"/>
            </a:pPr>
            <a:r>
              <a:rPr lang="en-US" dirty="0">
                <a:solidFill>
                  <a:srgbClr val="000000"/>
                </a:solidFill>
                <a:sym typeface="Wingdings"/>
              </a:rPr>
              <a:t>OR right click and zip folder then copy </a:t>
            </a:r>
            <a:r>
              <a:rPr lang="en-US">
                <a:solidFill>
                  <a:srgbClr val="000000"/>
                </a:solidFill>
                <a:sym typeface="Wingdings"/>
              </a:rPr>
              <a:t>zipped file</a:t>
            </a:r>
            <a:endParaRPr lang="en-US" dirty="0">
              <a:solidFill>
                <a:srgbClr val="000000"/>
              </a:solidFill>
            </a:endParaRPr>
          </a:p>
          <a:p>
            <a:endParaRPr lang="en-US" dirty="0">
              <a:solidFill>
                <a:srgbClr val="000000"/>
              </a:solidFill>
            </a:endParaRPr>
          </a:p>
          <a:p>
            <a:pPr marL="0" indent="0">
              <a:lnSpc>
                <a:spcPct val="90000"/>
              </a:lnSpc>
              <a:buNone/>
            </a:pPr>
            <a:endParaRPr lang="en-US" dirty="0">
              <a:effectLst/>
            </a:endParaRPr>
          </a:p>
        </p:txBody>
      </p:sp>
    </p:spTree>
    <p:extLst>
      <p:ext uri="{BB962C8B-B14F-4D97-AF65-F5344CB8AC3E}">
        <p14:creationId xmlns:p14="http://schemas.microsoft.com/office/powerpoint/2010/main" val="285267988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491255" y="13892"/>
            <a:ext cx="9144000" cy="1323439"/>
          </a:xfrm>
          <a:prstGeom prst="rect">
            <a:avLst/>
          </a:prstGeom>
          <a:noFill/>
        </p:spPr>
        <p:txBody>
          <a:bodyPr wrap="square" rtlCol="0">
            <a:spAutoFit/>
          </a:bodyPr>
          <a:lstStyle/>
          <a:p>
            <a:pPr algn="ctr" defTabSz="457200" fontAlgn="base">
              <a:spcBef>
                <a:spcPct val="0"/>
              </a:spcBef>
              <a:spcAft>
                <a:spcPct val="0"/>
              </a:spcAft>
            </a:pPr>
            <a:r>
              <a:rPr lang="en-US" sz="4000" b="1" dirty="0">
                <a:solidFill>
                  <a:srgbClr val="000000"/>
                </a:solidFill>
                <a:latin typeface="Arial Black"/>
                <a:ea typeface="ＭＳ Ｐゴシック" charset="-128"/>
                <a:cs typeface="Arial Black"/>
              </a:rPr>
              <a:t>PUTTING IT </a:t>
            </a:r>
          </a:p>
          <a:p>
            <a:pPr algn="ctr" defTabSz="457200" fontAlgn="base">
              <a:spcBef>
                <a:spcPct val="0"/>
              </a:spcBef>
              <a:spcAft>
                <a:spcPct val="0"/>
              </a:spcAft>
            </a:pPr>
            <a:r>
              <a:rPr lang="en-US" sz="4000" b="1" dirty="0">
                <a:solidFill>
                  <a:srgbClr val="000000"/>
                </a:solidFill>
                <a:latin typeface="Arial Black"/>
                <a:ea typeface="ＭＳ Ｐゴシック" charset="-128"/>
                <a:cs typeface="Arial Black"/>
              </a:rPr>
              <a:t>ALL TOGETHER </a:t>
            </a:r>
          </a:p>
        </p:txBody>
      </p:sp>
      <p:sp>
        <p:nvSpPr>
          <p:cNvPr id="5" name="Content Placeholder 4">
            <a:extLst>
              <a:ext uri="{FF2B5EF4-FFF2-40B4-BE49-F238E27FC236}">
                <a16:creationId xmlns:a16="http://schemas.microsoft.com/office/drawing/2014/main" id="{2D420043-9A2F-2E4B-82AF-9D8790B3192E}"/>
              </a:ext>
            </a:extLst>
          </p:cNvPr>
          <p:cNvSpPr>
            <a:spLocks noGrp="1"/>
          </p:cNvSpPr>
          <p:nvPr>
            <p:ph idx="1"/>
          </p:nvPr>
        </p:nvSpPr>
        <p:spPr/>
        <p:txBody>
          <a:bodyPr/>
          <a:lstStyle/>
          <a:p>
            <a:r>
              <a:rPr lang="en-US" sz="4000" dirty="0"/>
              <a:t>For some great tips you should view the </a:t>
            </a:r>
            <a:r>
              <a:rPr lang="en-US" sz="4000" dirty="0">
                <a:hlinkClick r:id="rId3"/>
              </a:rPr>
              <a:t>presentation by Michael Alley</a:t>
            </a:r>
            <a:r>
              <a:rPr lang="en-US" sz="4000" dirty="0"/>
              <a:t>, “Rethinking the Design of Presentation Slides”. (See Chat for Link). </a:t>
            </a:r>
          </a:p>
          <a:p>
            <a:endParaRPr lang="en-US" dirty="0"/>
          </a:p>
        </p:txBody>
      </p:sp>
    </p:spTree>
    <p:extLst>
      <p:ext uri="{BB962C8B-B14F-4D97-AF65-F5344CB8AC3E}">
        <p14:creationId xmlns:p14="http://schemas.microsoft.com/office/powerpoint/2010/main" val="16788488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bwMode="auto">
          <a:xfrm>
            <a:off x="1703512" y="0"/>
            <a:ext cx="8660216" cy="1143000"/>
          </a:xfrm>
          <a:noFill/>
        </p:spPr>
        <p:txBody>
          <a:bodyPr wrap="square" numCol="1" compatLnSpc="1">
            <a:prstTxWarp prst="textNoShape">
              <a:avLst/>
            </a:prstTxWarp>
            <a:normAutofit fontScale="90000"/>
          </a:bodyPr>
          <a:lstStyle/>
          <a:p>
            <a:br>
              <a:rPr lang="en-US" sz="4400" dirty="0">
                <a:effectLst/>
                <a:latin typeface="Arial Bold" charset="0"/>
              </a:rPr>
            </a:br>
            <a:r>
              <a:rPr lang="en-US" sz="4000" dirty="0">
                <a:latin typeface="Arial Black"/>
                <a:cs typeface="Arial Black"/>
              </a:rPr>
              <a:t>Oral presentation elements</a:t>
            </a:r>
            <a:endParaRPr lang="en-US" sz="4000" dirty="0">
              <a:effectLst/>
              <a:latin typeface="Arial Black"/>
              <a:cs typeface="Arial Black"/>
            </a:endParaRPr>
          </a:p>
        </p:txBody>
      </p:sp>
      <p:sp>
        <p:nvSpPr>
          <p:cNvPr id="35844" name="Rectangle 4"/>
          <p:cNvSpPr>
            <a:spLocks noGrp="1"/>
          </p:cNvSpPr>
          <p:nvPr>
            <p:ph idx="1"/>
          </p:nvPr>
        </p:nvSpPr>
        <p:spPr bwMode="auto">
          <a:xfrm>
            <a:off x="2063552" y="1916832"/>
            <a:ext cx="7772400" cy="4114800"/>
          </a:xfrm>
          <a:noFill/>
        </p:spPr>
        <p:txBody>
          <a:bodyPr wrap="square" numCol="1" anchor="t" anchorCtr="0" compatLnSpc="1">
            <a:prstTxWarp prst="textNoShape">
              <a:avLst/>
            </a:prstTxWarp>
            <a:normAutofit fontScale="92500" lnSpcReduction="10000"/>
          </a:bodyPr>
          <a:lstStyle/>
          <a:p>
            <a:pPr>
              <a:lnSpc>
                <a:spcPct val="90000"/>
              </a:lnSpc>
            </a:pPr>
            <a:r>
              <a:rPr lang="en-US" dirty="0">
                <a:latin typeface="Arial" panose="020B0604020202020204" pitchFamily="34" charset="0"/>
                <a:cs typeface="Arial" panose="020B0604020202020204" pitchFamily="34" charset="0"/>
              </a:rPr>
              <a:t>Introduction</a:t>
            </a:r>
          </a:p>
          <a:p>
            <a:pPr>
              <a:lnSpc>
                <a:spcPct val="90000"/>
              </a:lnSpc>
            </a:pPr>
            <a:r>
              <a:rPr lang="en-US" dirty="0">
                <a:latin typeface="Arial" panose="020B0604020202020204" pitchFamily="34" charset="0"/>
                <a:cs typeface="Arial" panose="020B0604020202020204" pitchFamily="34" charset="0"/>
              </a:rPr>
              <a:t>Materials &amp; methods</a:t>
            </a:r>
          </a:p>
          <a:p>
            <a:pPr>
              <a:lnSpc>
                <a:spcPct val="90000"/>
              </a:lnSpc>
            </a:pPr>
            <a:r>
              <a:rPr lang="en-US" dirty="0">
                <a:latin typeface="Arial" panose="020B0604020202020204" pitchFamily="34" charset="0"/>
                <a:cs typeface="Arial" panose="020B0604020202020204" pitchFamily="34" charset="0"/>
              </a:rPr>
              <a:t>Results</a:t>
            </a:r>
          </a:p>
          <a:p>
            <a:pPr>
              <a:lnSpc>
                <a:spcPct val="90000"/>
              </a:lnSpc>
            </a:pPr>
            <a:r>
              <a:rPr lang="en-US" dirty="0">
                <a:latin typeface="Arial" panose="020B0604020202020204" pitchFamily="34" charset="0"/>
                <a:cs typeface="Arial" panose="020B0604020202020204" pitchFamily="34" charset="0"/>
              </a:rPr>
              <a:t>Discussion</a:t>
            </a:r>
          </a:p>
          <a:p>
            <a:pPr>
              <a:lnSpc>
                <a:spcPct val="90000"/>
              </a:lnSpc>
            </a:pPr>
            <a:r>
              <a:rPr lang="en-US" dirty="0">
                <a:latin typeface="Arial" panose="020B0604020202020204" pitchFamily="34" charset="0"/>
                <a:cs typeface="Arial" panose="020B0604020202020204" pitchFamily="34" charset="0"/>
              </a:rPr>
              <a:t>Conclusions</a:t>
            </a:r>
          </a:p>
          <a:p>
            <a:pPr>
              <a:lnSpc>
                <a:spcPct val="90000"/>
              </a:lnSpc>
            </a:pPr>
            <a:r>
              <a:rPr lang="en-US" dirty="0">
                <a:latin typeface="Arial" panose="020B0604020202020204" pitchFamily="34" charset="0"/>
                <a:cs typeface="Arial" panose="020B0604020202020204" pitchFamily="34" charset="0"/>
              </a:rPr>
              <a:t>Further studies</a:t>
            </a:r>
          </a:p>
          <a:p>
            <a:pPr>
              <a:lnSpc>
                <a:spcPct val="90000"/>
              </a:lnSpc>
            </a:pPr>
            <a:r>
              <a:rPr lang="en-US" dirty="0">
                <a:latin typeface="Arial" panose="020B0604020202020204" pitchFamily="34" charset="0"/>
                <a:cs typeface="Arial" panose="020B0604020202020204" pitchFamily="34" charset="0"/>
              </a:rPr>
              <a:t>Literature cited or references</a:t>
            </a:r>
          </a:p>
          <a:p>
            <a:pPr>
              <a:lnSpc>
                <a:spcPct val="90000"/>
              </a:lnSpc>
            </a:pPr>
            <a:r>
              <a:rPr lang="en-US" dirty="0">
                <a:latin typeface="Arial" panose="020B0604020202020204" pitchFamily="34" charset="0"/>
                <a:cs typeface="Arial" panose="020B0604020202020204" pitchFamily="34" charset="0"/>
              </a:rPr>
              <a:t>Acknowledgements</a:t>
            </a:r>
          </a:p>
          <a:p>
            <a:endParaRPr lang="en-US" dirty="0">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07059865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bwMode="auto">
          <a:xfrm>
            <a:off x="2007783" y="201385"/>
            <a:ext cx="8660216" cy="1143000"/>
          </a:xfrm>
          <a:noFill/>
        </p:spPr>
        <p:txBody>
          <a:bodyPr wrap="square" numCol="1" compatLnSpc="1">
            <a:prstTxWarp prst="textNoShape">
              <a:avLst/>
            </a:prstTxWarp>
            <a:normAutofit fontScale="90000"/>
          </a:bodyPr>
          <a:lstStyle/>
          <a:p>
            <a:pPr algn="l"/>
            <a:br>
              <a:rPr lang="en-US" sz="4400" dirty="0">
                <a:effectLst/>
                <a:latin typeface="Arial Bold" charset="0"/>
              </a:rPr>
            </a:br>
            <a:r>
              <a:rPr lang="en-US" sz="4000" dirty="0">
                <a:effectLst/>
                <a:latin typeface="Arial Black"/>
                <a:cs typeface="Arial Black"/>
              </a:rPr>
              <a:t>Resources you may check</a:t>
            </a:r>
          </a:p>
        </p:txBody>
      </p:sp>
      <p:sp>
        <p:nvSpPr>
          <p:cNvPr id="7" name="Rectangle 4"/>
          <p:cNvSpPr>
            <a:spLocks noGrp="1"/>
          </p:cNvSpPr>
          <p:nvPr>
            <p:ph idx="1"/>
          </p:nvPr>
        </p:nvSpPr>
        <p:spPr bwMode="auto">
          <a:xfrm>
            <a:off x="2044111" y="1628800"/>
            <a:ext cx="7832196" cy="4114800"/>
          </a:xfrm>
          <a:noFill/>
        </p:spPr>
        <p:txBody>
          <a:bodyPr wrap="square" numCol="1" anchor="t" anchorCtr="0" compatLnSpc="1">
            <a:prstTxWarp prst="textNoShape">
              <a:avLst/>
            </a:prstTxWarp>
            <a:noAutofit/>
          </a:bodyPr>
          <a:lstStyle/>
          <a:p>
            <a:pPr marL="0" indent="0">
              <a:spcBef>
                <a:spcPts val="0"/>
              </a:spcBef>
              <a:buNone/>
            </a:pPr>
            <a:r>
              <a:rPr lang="en-US" dirty="0">
                <a:effectLst/>
              </a:rPr>
              <a:t>“Designing </a:t>
            </a:r>
            <a:r>
              <a:rPr lang="en-US" dirty="0"/>
              <a:t>e</a:t>
            </a:r>
            <a:r>
              <a:rPr lang="en-US" dirty="0">
                <a:effectLst/>
              </a:rPr>
              <a:t>ffective scientific presentations” by Susan McConnell</a:t>
            </a:r>
            <a:endParaRPr lang="en-US" dirty="0">
              <a:effectLst/>
              <a:hlinkClick r:id="rId3"/>
            </a:endParaRPr>
          </a:p>
          <a:p>
            <a:pPr marL="0" indent="0">
              <a:spcBef>
                <a:spcPts val="0"/>
              </a:spcBef>
              <a:buNone/>
            </a:pPr>
            <a:r>
              <a:rPr lang="en-US" dirty="0">
                <a:effectLst/>
                <a:hlinkClick r:id="rId3"/>
              </a:rPr>
              <a:t>http://www.ibioseminars.org/lectures/bio-techniques/susan-mcconnell.html</a:t>
            </a:r>
            <a:endParaRPr lang="en-US" dirty="0">
              <a:effectLst/>
            </a:endParaRPr>
          </a:p>
          <a:p>
            <a:pPr marL="0" indent="0">
              <a:spcBef>
                <a:spcPts val="0"/>
              </a:spcBef>
              <a:buNone/>
            </a:pPr>
            <a:endParaRPr lang="en-US" dirty="0">
              <a:effectLst/>
            </a:endParaRPr>
          </a:p>
          <a:p>
            <a:pPr marL="0" indent="0">
              <a:spcBef>
                <a:spcPts val="0"/>
              </a:spcBef>
              <a:buNone/>
            </a:pPr>
            <a:r>
              <a:rPr lang="en-US" dirty="0"/>
              <a:t>“Talking science: Designing and delivering successful oral presentations” by Shawn Mullen</a:t>
            </a:r>
          </a:p>
          <a:p>
            <a:pPr marL="0" indent="0">
              <a:spcBef>
                <a:spcPts val="0"/>
              </a:spcBef>
              <a:buNone/>
            </a:pPr>
            <a:r>
              <a:rPr lang="en-US" dirty="0">
                <a:hlinkClick r:id="rId4"/>
              </a:rPr>
              <a:t>https://videocast.nih.gov/Summary.asp?File=17746&amp;bhcp=1</a:t>
            </a:r>
            <a:endParaRPr lang="en-US" dirty="0"/>
          </a:p>
          <a:p>
            <a:pPr marL="0" indent="0">
              <a:spcBef>
                <a:spcPts val="0"/>
              </a:spcBef>
              <a:buNone/>
            </a:pPr>
            <a:endParaRPr lang="en-US" dirty="0"/>
          </a:p>
          <a:p>
            <a:pPr marL="0" indent="0">
              <a:spcBef>
                <a:spcPts val="0"/>
              </a:spcBef>
              <a:buNone/>
            </a:pPr>
            <a:r>
              <a:rPr lang="en-US" dirty="0"/>
              <a:t>“Rethinking the design of presentation slides” by Michael Alley </a:t>
            </a:r>
            <a:r>
              <a:rPr lang="en-US" dirty="0">
                <a:hlinkClick r:id="rId5"/>
              </a:rPr>
              <a:t>http://www.writing.engr.psu.edu/presentations/speaking.pdf</a:t>
            </a:r>
            <a:endParaRPr lang="en-US" dirty="0"/>
          </a:p>
          <a:p>
            <a:pPr marL="0" indent="0">
              <a:buNone/>
            </a:pPr>
            <a:endParaRPr lang="en-US" dirty="0"/>
          </a:p>
          <a:p>
            <a:pPr marL="0" indent="0">
              <a:buNone/>
            </a:pPr>
            <a:endParaRPr lang="en-US" dirty="0">
              <a:effectLst/>
            </a:endParaRPr>
          </a:p>
        </p:txBody>
      </p:sp>
    </p:spTree>
    <p:extLst>
      <p:ext uri="{BB962C8B-B14F-4D97-AF65-F5344CB8AC3E}">
        <p14:creationId xmlns:p14="http://schemas.microsoft.com/office/powerpoint/2010/main" val="291999407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1523752" y="908720"/>
            <a:ext cx="9144000" cy="1143000"/>
          </a:xfrm>
        </p:spPr>
        <p:txBody>
          <a:bodyPr/>
          <a:lstStyle/>
          <a:p>
            <a:r>
              <a:rPr lang="en-US" sz="5800" dirty="0">
                <a:latin typeface="Arial Black"/>
                <a:cs typeface="Arial Black"/>
              </a:rPr>
              <a:t>Poster Presentation</a:t>
            </a:r>
          </a:p>
        </p:txBody>
      </p:sp>
      <p:sp>
        <p:nvSpPr>
          <p:cNvPr id="6" name="Subtitle 5"/>
          <p:cNvSpPr>
            <a:spLocks noGrp="1"/>
          </p:cNvSpPr>
          <p:nvPr>
            <p:ph type="subTitle" idx="1"/>
          </p:nvPr>
        </p:nvSpPr>
        <p:spPr>
          <a:xfrm>
            <a:off x="1524000" y="3809492"/>
            <a:ext cx="9144000" cy="937945"/>
          </a:xfrm>
        </p:spPr>
        <p:txBody>
          <a:bodyPr/>
          <a:lstStyle/>
          <a:p>
            <a:r>
              <a:rPr lang="en-US" sz="3600" dirty="0">
                <a:latin typeface="Arial Black"/>
                <a:cs typeface="Arial Black"/>
              </a:rPr>
              <a:t>Microsoft PowerPoint</a:t>
            </a:r>
          </a:p>
        </p:txBody>
      </p:sp>
    </p:spTree>
    <p:extLst>
      <p:ext uri="{BB962C8B-B14F-4D97-AF65-F5344CB8AC3E}">
        <p14:creationId xmlns:p14="http://schemas.microsoft.com/office/powerpoint/2010/main" val="44678447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Line 2"/>
          <p:cNvSpPr>
            <a:spLocks noChangeShapeType="1"/>
          </p:cNvSpPr>
          <p:nvPr/>
        </p:nvSpPr>
        <p:spPr bwMode="auto">
          <a:xfrm>
            <a:off x="2578100" y="990600"/>
            <a:ext cx="8089900" cy="0"/>
          </a:xfrm>
          <a:prstGeom prst="line">
            <a:avLst/>
          </a:prstGeom>
          <a:noFill/>
          <a:ln w="28575">
            <a:solidFill>
              <a:srgbClr val="ED181E"/>
            </a:solidFill>
            <a:round/>
            <a:headEnd/>
            <a:tailEnd/>
          </a:ln>
          <a:extLst>
            <a:ext uri="{909E8E84-426E-40dd-AFC4-6F175D3DCCD1}">
              <a14:hiddenFill xmlns="" xmlns:a14="http://schemas.microsoft.com/office/drawing/2010/main">
                <a:noFill/>
              </a14:hiddenFill>
            </a:ext>
          </a:extLst>
        </p:spPr>
        <p:txBody>
          <a:bodyPr wrap="none" anchor="ctr"/>
          <a:lstStyle/>
          <a:p>
            <a:pPr defTabSz="457200" fontAlgn="base">
              <a:spcBef>
                <a:spcPct val="0"/>
              </a:spcBef>
              <a:spcAft>
                <a:spcPct val="0"/>
              </a:spcAft>
            </a:pPr>
            <a:endParaRPr lang="en-US" sz="2400">
              <a:solidFill>
                <a:srgbClr val="921F07"/>
              </a:solidFill>
              <a:latin typeface="Arial Black" charset="0"/>
              <a:ea typeface="ＭＳ Ｐゴシック" charset="-128"/>
            </a:endParaRPr>
          </a:p>
        </p:txBody>
      </p:sp>
      <p:sp>
        <p:nvSpPr>
          <p:cNvPr id="24579" name="Line 3"/>
          <p:cNvSpPr>
            <a:spLocks noChangeShapeType="1"/>
          </p:cNvSpPr>
          <p:nvPr/>
        </p:nvSpPr>
        <p:spPr bwMode="auto">
          <a:xfrm flipH="1">
            <a:off x="1524000" y="990600"/>
            <a:ext cx="825500" cy="0"/>
          </a:xfrm>
          <a:prstGeom prst="line">
            <a:avLst/>
          </a:prstGeom>
          <a:noFill/>
          <a:ln w="28575">
            <a:solidFill>
              <a:srgbClr val="ED181E"/>
            </a:solidFill>
            <a:round/>
            <a:headEnd/>
            <a:tailEnd/>
          </a:ln>
          <a:extLst>
            <a:ext uri="{909E8E84-426E-40dd-AFC4-6F175D3DCCD1}">
              <a14:hiddenFill xmlns="" xmlns:a14="http://schemas.microsoft.com/office/drawing/2010/main">
                <a:noFill/>
              </a14:hiddenFill>
            </a:ext>
          </a:extLst>
        </p:spPr>
        <p:txBody>
          <a:bodyPr wrap="none" anchor="ctr"/>
          <a:lstStyle/>
          <a:p>
            <a:pPr defTabSz="457200" fontAlgn="base">
              <a:spcBef>
                <a:spcPct val="0"/>
              </a:spcBef>
              <a:spcAft>
                <a:spcPct val="0"/>
              </a:spcAft>
            </a:pPr>
            <a:endParaRPr lang="en-US" sz="2400">
              <a:solidFill>
                <a:srgbClr val="921F07"/>
              </a:solidFill>
              <a:latin typeface="Arial Black" charset="0"/>
              <a:ea typeface="ＭＳ Ｐゴシック" charset="-128"/>
            </a:endParaRPr>
          </a:p>
        </p:txBody>
      </p:sp>
      <p:sp>
        <p:nvSpPr>
          <p:cNvPr id="24580" name="Line 4"/>
          <p:cNvSpPr>
            <a:spLocks noChangeShapeType="1"/>
          </p:cNvSpPr>
          <p:nvPr/>
        </p:nvSpPr>
        <p:spPr bwMode="auto">
          <a:xfrm flipV="1">
            <a:off x="2455863" y="0"/>
            <a:ext cx="0" cy="871538"/>
          </a:xfrm>
          <a:prstGeom prst="line">
            <a:avLst/>
          </a:prstGeom>
          <a:noFill/>
          <a:ln w="28575">
            <a:solidFill>
              <a:srgbClr val="ED181E"/>
            </a:solidFill>
            <a:round/>
            <a:headEnd/>
            <a:tailEnd/>
          </a:ln>
          <a:extLst>
            <a:ext uri="{909E8E84-426E-40dd-AFC4-6F175D3DCCD1}">
              <a14:hiddenFill xmlns="" xmlns:a14="http://schemas.microsoft.com/office/drawing/2010/main">
                <a:noFill/>
              </a14:hiddenFill>
            </a:ext>
          </a:extLst>
        </p:spPr>
        <p:txBody>
          <a:bodyPr wrap="none" anchor="ctr"/>
          <a:lstStyle/>
          <a:p>
            <a:pPr defTabSz="457200" fontAlgn="base">
              <a:spcBef>
                <a:spcPct val="0"/>
              </a:spcBef>
              <a:spcAft>
                <a:spcPct val="0"/>
              </a:spcAft>
            </a:pPr>
            <a:endParaRPr lang="en-US" sz="2400">
              <a:solidFill>
                <a:srgbClr val="921F07"/>
              </a:solidFill>
              <a:latin typeface="Arial Black" charset="0"/>
              <a:ea typeface="ＭＳ Ｐゴシック" charset="-128"/>
            </a:endParaRPr>
          </a:p>
        </p:txBody>
      </p:sp>
      <p:sp>
        <p:nvSpPr>
          <p:cNvPr id="24581" name="Line 5"/>
          <p:cNvSpPr>
            <a:spLocks noChangeShapeType="1"/>
          </p:cNvSpPr>
          <p:nvPr/>
        </p:nvSpPr>
        <p:spPr bwMode="auto">
          <a:xfrm>
            <a:off x="2455863" y="1109664"/>
            <a:ext cx="0" cy="5748337"/>
          </a:xfrm>
          <a:prstGeom prst="line">
            <a:avLst/>
          </a:prstGeom>
          <a:noFill/>
          <a:ln w="28575">
            <a:solidFill>
              <a:srgbClr val="ED181E"/>
            </a:solidFill>
            <a:round/>
            <a:headEnd/>
            <a:tailEnd/>
          </a:ln>
          <a:extLst>
            <a:ext uri="{909E8E84-426E-40dd-AFC4-6F175D3DCCD1}">
              <a14:hiddenFill xmlns="" xmlns:a14="http://schemas.microsoft.com/office/drawing/2010/main">
                <a:noFill/>
              </a14:hiddenFill>
            </a:ext>
          </a:extLst>
        </p:spPr>
        <p:txBody>
          <a:bodyPr wrap="none" anchor="ctr"/>
          <a:lstStyle/>
          <a:p>
            <a:pPr defTabSz="457200" fontAlgn="base">
              <a:spcBef>
                <a:spcPct val="0"/>
              </a:spcBef>
              <a:spcAft>
                <a:spcPct val="0"/>
              </a:spcAft>
            </a:pPr>
            <a:endParaRPr lang="en-US" sz="2400">
              <a:solidFill>
                <a:srgbClr val="921F07"/>
              </a:solidFill>
              <a:latin typeface="Arial Black" charset="0"/>
              <a:ea typeface="ＭＳ Ｐゴシック" charset="-128"/>
            </a:endParaRPr>
          </a:p>
        </p:txBody>
      </p:sp>
      <p:sp>
        <p:nvSpPr>
          <p:cNvPr id="3" name="Title 2"/>
          <p:cNvSpPr>
            <a:spLocks noGrp="1"/>
          </p:cNvSpPr>
          <p:nvPr>
            <p:ph type="title"/>
          </p:nvPr>
        </p:nvSpPr>
        <p:spPr>
          <a:xfrm>
            <a:off x="2209800" y="1"/>
            <a:ext cx="7972287" cy="1597991"/>
          </a:xfrm>
        </p:spPr>
        <p:txBody>
          <a:bodyPr/>
          <a:lstStyle/>
          <a:p>
            <a:r>
              <a:rPr lang="en-US" sz="3600" b="1" dirty="0"/>
              <a:t>A good poster shows good composition and is:</a:t>
            </a:r>
            <a:br>
              <a:rPr lang="en-US" sz="3600" b="1" dirty="0"/>
            </a:br>
            <a:endParaRPr lang="en-US" sz="3600" dirty="0"/>
          </a:p>
        </p:txBody>
      </p:sp>
      <p:sp>
        <p:nvSpPr>
          <p:cNvPr id="4" name="Content Placeholder 3"/>
          <p:cNvSpPr>
            <a:spLocks noGrp="1"/>
          </p:cNvSpPr>
          <p:nvPr>
            <p:ph idx="1"/>
          </p:nvPr>
        </p:nvSpPr>
        <p:spPr>
          <a:xfrm>
            <a:off x="2578100" y="1442032"/>
            <a:ext cx="7892147" cy="5230767"/>
          </a:xfrm>
        </p:spPr>
        <p:txBody>
          <a:bodyPr>
            <a:normAutofit fontScale="92500"/>
          </a:bodyPr>
          <a:lstStyle/>
          <a:p>
            <a:r>
              <a:rPr lang="en-US" sz="3600" dirty="0"/>
              <a:t>Well designed</a:t>
            </a:r>
          </a:p>
          <a:p>
            <a:pPr lvl="0"/>
            <a:r>
              <a:rPr lang="en-US" sz="3600" dirty="0"/>
              <a:t>Uncluttered</a:t>
            </a:r>
          </a:p>
          <a:p>
            <a:pPr lvl="0"/>
            <a:r>
              <a:rPr lang="en-US" sz="3600" dirty="0"/>
              <a:t>Legible</a:t>
            </a:r>
          </a:p>
          <a:p>
            <a:r>
              <a:rPr lang="en-US" sz="3600" dirty="0"/>
              <a:t>Straightforward</a:t>
            </a:r>
          </a:p>
          <a:p>
            <a:pPr lvl="0"/>
            <a:r>
              <a:rPr lang="en-US" sz="3600" dirty="0"/>
              <a:t>Easy to read</a:t>
            </a:r>
          </a:p>
          <a:p>
            <a:pPr lvl="0"/>
            <a:r>
              <a:rPr lang="en-US" sz="3600" dirty="0"/>
              <a:t>Visuals tell the story you want to convey that incorporates appropriate, brief text</a:t>
            </a:r>
          </a:p>
          <a:p>
            <a:endParaRPr lang="en-US" sz="3600" dirty="0"/>
          </a:p>
        </p:txBody>
      </p:sp>
    </p:spTree>
    <p:extLst>
      <p:ext uri="{BB962C8B-B14F-4D97-AF65-F5344CB8AC3E}">
        <p14:creationId xmlns:p14="http://schemas.microsoft.com/office/powerpoint/2010/main" val="290603395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90" name="Text Box 6"/>
          <p:cNvSpPr txBox="1">
            <a:spLocks noChangeArrowheads="1"/>
          </p:cNvSpPr>
          <p:nvPr/>
        </p:nvSpPr>
        <p:spPr bwMode="auto">
          <a:xfrm>
            <a:off x="1707357" y="35882"/>
            <a:ext cx="8183562" cy="13716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ＭＳ Ｐゴシック" charset="0"/>
                <a:cs typeface="ＭＳ Ｐゴシック" charset="0"/>
              </a:defRPr>
            </a:lvl1pPr>
            <a:lvl2pPr marL="37931725" indent="-37474525">
              <a:defRPr sz="2400">
                <a:solidFill>
                  <a:schemeClr val="tx1"/>
                </a:solidFill>
                <a:latin typeface="Times" charset="0"/>
                <a:ea typeface="ＭＳ Ｐゴシック" charset="0"/>
              </a:defRPr>
            </a:lvl2pPr>
            <a:lvl3pPr>
              <a:defRPr sz="2400">
                <a:solidFill>
                  <a:schemeClr val="tx1"/>
                </a:solidFill>
                <a:latin typeface="Times" charset="0"/>
                <a:ea typeface="ＭＳ Ｐゴシック" charset="0"/>
              </a:defRPr>
            </a:lvl3pPr>
            <a:lvl4pPr>
              <a:defRPr sz="2400">
                <a:solidFill>
                  <a:schemeClr val="tx1"/>
                </a:solidFill>
                <a:latin typeface="Times" charset="0"/>
                <a:ea typeface="ＭＳ Ｐゴシック" charset="0"/>
              </a:defRPr>
            </a:lvl4pPr>
            <a:lvl5pPr>
              <a:defRPr sz="2400">
                <a:solidFill>
                  <a:schemeClr val="tx1"/>
                </a:solidFill>
                <a:latin typeface="Times" charset="0"/>
                <a:ea typeface="ＭＳ Ｐゴシック" charset="0"/>
              </a:defRPr>
            </a:lvl5pPr>
            <a:lvl6pPr marL="457200" eaLnBrk="0" fontAlgn="base" hangingPunct="0">
              <a:spcBef>
                <a:spcPct val="0"/>
              </a:spcBef>
              <a:spcAft>
                <a:spcPct val="0"/>
              </a:spcAft>
              <a:defRPr sz="2400">
                <a:solidFill>
                  <a:schemeClr val="tx1"/>
                </a:solidFill>
                <a:latin typeface="Times" charset="0"/>
                <a:ea typeface="ＭＳ Ｐゴシック" charset="0"/>
              </a:defRPr>
            </a:lvl6pPr>
            <a:lvl7pPr marL="914400" eaLnBrk="0" fontAlgn="base" hangingPunct="0">
              <a:spcBef>
                <a:spcPct val="0"/>
              </a:spcBef>
              <a:spcAft>
                <a:spcPct val="0"/>
              </a:spcAft>
              <a:defRPr sz="2400">
                <a:solidFill>
                  <a:schemeClr val="tx1"/>
                </a:solidFill>
                <a:latin typeface="Times" charset="0"/>
                <a:ea typeface="ＭＳ Ｐゴシック" charset="0"/>
              </a:defRPr>
            </a:lvl7pPr>
            <a:lvl8pPr marL="1371600" eaLnBrk="0" fontAlgn="base" hangingPunct="0">
              <a:spcBef>
                <a:spcPct val="0"/>
              </a:spcBef>
              <a:spcAft>
                <a:spcPct val="0"/>
              </a:spcAft>
              <a:defRPr sz="2400">
                <a:solidFill>
                  <a:schemeClr val="tx1"/>
                </a:solidFill>
                <a:latin typeface="Times" charset="0"/>
                <a:ea typeface="ＭＳ Ｐゴシック" charset="0"/>
              </a:defRPr>
            </a:lvl8pPr>
            <a:lvl9pPr marL="1828800" eaLnBrk="0" fontAlgn="base" hangingPunct="0">
              <a:spcBef>
                <a:spcPct val="0"/>
              </a:spcBef>
              <a:spcAft>
                <a:spcPct val="0"/>
              </a:spcAft>
              <a:defRPr sz="2400">
                <a:solidFill>
                  <a:schemeClr val="tx1"/>
                </a:solidFill>
                <a:latin typeface="Times" charset="0"/>
                <a:ea typeface="ＭＳ Ｐゴシック" charset="0"/>
              </a:defRPr>
            </a:lvl9pPr>
          </a:lstStyle>
          <a:p>
            <a:pPr algn="ctr" defTabSz="457200" fontAlgn="base">
              <a:spcBef>
                <a:spcPct val="0"/>
              </a:spcBef>
              <a:spcAft>
                <a:spcPct val="0"/>
              </a:spcAft>
            </a:pPr>
            <a:r>
              <a:rPr lang="en-US" sz="4200" b="1" dirty="0">
                <a:solidFill>
                  <a:prstClr val="white"/>
                </a:solidFill>
                <a:latin typeface="Helvetica" charset="0"/>
              </a:rPr>
              <a:t>What is a poster? </a:t>
            </a:r>
          </a:p>
          <a:p>
            <a:pPr algn="ctr" defTabSz="457200" fontAlgn="base">
              <a:spcBef>
                <a:spcPct val="0"/>
              </a:spcBef>
              <a:spcAft>
                <a:spcPct val="0"/>
              </a:spcAft>
            </a:pPr>
            <a:r>
              <a:rPr lang="en-US" sz="4200" b="1" dirty="0">
                <a:solidFill>
                  <a:prstClr val="white"/>
                </a:solidFill>
                <a:latin typeface="Helvetica" charset="0"/>
              </a:rPr>
              <a:t> </a:t>
            </a:r>
          </a:p>
        </p:txBody>
      </p:sp>
      <p:sp>
        <p:nvSpPr>
          <p:cNvPr id="16391" name="Rectangle 7"/>
          <p:cNvSpPr>
            <a:spLocks noChangeArrowheads="1"/>
          </p:cNvSpPr>
          <p:nvPr/>
        </p:nvSpPr>
        <p:spPr bwMode="auto">
          <a:xfrm>
            <a:off x="5614988" y="5789613"/>
            <a:ext cx="184150" cy="5191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p>
            <a:pPr defTabSz="457200" fontAlgn="base">
              <a:spcBef>
                <a:spcPct val="0"/>
              </a:spcBef>
              <a:spcAft>
                <a:spcPct val="0"/>
              </a:spcAft>
            </a:pPr>
            <a:endParaRPr lang="en-US" sz="2800" b="1">
              <a:solidFill>
                <a:srgbClr val="921F07"/>
              </a:solidFill>
              <a:latin typeface="Helvetica" charset="0"/>
              <a:ea typeface="ＭＳ Ｐゴシック" charset="-128"/>
            </a:endParaRPr>
          </a:p>
        </p:txBody>
      </p:sp>
      <p:sp>
        <p:nvSpPr>
          <p:cNvPr id="16392" name="Text Box 8"/>
          <p:cNvSpPr txBox="1">
            <a:spLocks noChangeArrowheads="1"/>
          </p:cNvSpPr>
          <p:nvPr/>
        </p:nvSpPr>
        <p:spPr bwMode="auto">
          <a:xfrm>
            <a:off x="2557464" y="1266825"/>
            <a:ext cx="7877175" cy="14465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marL="346075" indent="-346075">
              <a:defRPr sz="2400">
                <a:solidFill>
                  <a:schemeClr val="tx1"/>
                </a:solidFill>
                <a:latin typeface="Times" charset="0"/>
                <a:ea typeface="ＭＳ Ｐゴシック" charset="0"/>
                <a:cs typeface="ＭＳ Ｐゴシック" charset="0"/>
              </a:defRPr>
            </a:lvl1pPr>
            <a:lvl2pPr marL="37931725" indent="-37474525">
              <a:defRPr sz="2400">
                <a:solidFill>
                  <a:schemeClr val="tx1"/>
                </a:solidFill>
                <a:latin typeface="Times" charset="0"/>
                <a:ea typeface="ＭＳ Ｐゴシック" charset="0"/>
              </a:defRPr>
            </a:lvl2pPr>
            <a:lvl3pPr>
              <a:defRPr sz="2400">
                <a:solidFill>
                  <a:schemeClr val="tx1"/>
                </a:solidFill>
                <a:latin typeface="Times" charset="0"/>
                <a:ea typeface="ＭＳ Ｐゴシック" charset="0"/>
              </a:defRPr>
            </a:lvl3pPr>
            <a:lvl4pPr>
              <a:defRPr sz="2400">
                <a:solidFill>
                  <a:schemeClr val="tx1"/>
                </a:solidFill>
                <a:latin typeface="Times" charset="0"/>
                <a:ea typeface="ＭＳ Ｐゴシック" charset="0"/>
              </a:defRPr>
            </a:lvl4pPr>
            <a:lvl5pPr>
              <a:defRPr sz="2400">
                <a:solidFill>
                  <a:schemeClr val="tx1"/>
                </a:solidFill>
                <a:latin typeface="Times" charset="0"/>
                <a:ea typeface="ＭＳ Ｐゴシック" charset="0"/>
              </a:defRPr>
            </a:lvl5pPr>
            <a:lvl6pPr marL="457200" eaLnBrk="0" fontAlgn="base" hangingPunct="0">
              <a:spcBef>
                <a:spcPct val="0"/>
              </a:spcBef>
              <a:spcAft>
                <a:spcPct val="0"/>
              </a:spcAft>
              <a:defRPr sz="2400">
                <a:solidFill>
                  <a:schemeClr val="tx1"/>
                </a:solidFill>
                <a:latin typeface="Times" charset="0"/>
                <a:ea typeface="ＭＳ Ｐゴシック" charset="0"/>
              </a:defRPr>
            </a:lvl6pPr>
            <a:lvl7pPr marL="914400" eaLnBrk="0" fontAlgn="base" hangingPunct="0">
              <a:spcBef>
                <a:spcPct val="0"/>
              </a:spcBef>
              <a:spcAft>
                <a:spcPct val="0"/>
              </a:spcAft>
              <a:defRPr sz="2400">
                <a:solidFill>
                  <a:schemeClr val="tx1"/>
                </a:solidFill>
                <a:latin typeface="Times" charset="0"/>
                <a:ea typeface="ＭＳ Ｐゴシック" charset="0"/>
              </a:defRPr>
            </a:lvl7pPr>
            <a:lvl8pPr marL="1371600" eaLnBrk="0" fontAlgn="base" hangingPunct="0">
              <a:spcBef>
                <a:spcPct val="0"/>
              </a:spcBef>
              <a:spcAft>
                <a:spcPct val="0"/>
              </a:spcAft>
              <a:defRPr sz="2400">
                <a:solidFill>
                  <a:schemeClr val="tx1"/>
                </a:solidFill>
                <a:latin typeface="Times" charset="0"/>
                <a:ea typeface="ＭＳ Ｐゴシック" charset="0"/>
              </a:defRPr>
            </a:lvl8pPr>
            <a:lvl9pPr marL="1828800" eaLnBrk="0" fontAlgn="base" hangingPunct="0">
              <a:spcBef>
                <a:spcPct val="0"/>
              </a:spcBef>
              <a:spcAft>
                <a:spcPct val="0"/>
              </a:spcAft>
              <a:defRPr sz="2400">
                <a:solidFill>
                  <a:schemeClr val="tx1"/>
                </a:solidFill>
                <a:latin typeface="Times" charset="0"/>
                <a:ea typeface="ＭＳ Ｐゴシック" charset="0"/>
              </a:defRPr>
            </a:lvl9pPr>
          </a:lstStyle>
          <a:p>
            <a:pPr defTabSz="457200" fontAlgn="base">
              <a:spcBef>
                <a:spcPct val="0"/>
              </a:spcBef>
              <a:spcAft>
                <a:spcPct val="0"/>
              </a:spcAft>
              <a:buBlip>
                <a:blip r:embed="rId3"/>
              </a:buBlip>
            </a:pPr>
            <a:r>
              <a:rPr lang="en-US" sz="3200" b="1" dirty="0">
                <a:solidFill>
                  <a:prstClr val="white"/>
                </a:solidFill>
                <a:latin typeface="Helvetica" charset="0"/>
              </a:rPr>
              <a:t>A</a:t>
            </a:r>
            <a:r>
              <a:rPr lang="en-US" sz="3200" b="1" dirty="0">
                <a:solidFill>
                  <a:srgbClr val="9B6C34"/>
                </a:solidFill>
                <a:latin typeface="Helvetica" charset="0"/>
              </a:rPr>
              <a:t> </a:t>
            </a:r>
            <a:r>
              <a:rPr lang="en-US" sz="3200" b="1" dirty="0">
                <a:solidFill>
                  <a:srgbClr val="ED181E"/>
                </a:solidFill>
                <a:latin typeface="Helvetica" charset="0"/>
              </a:rPr>
              <a:t>visual</a:t>
            </a:r>
            <a:r>
              <a:rPr lang="en-US" sz="3200" b="1" dirty="0">
                <a:solidFill>
                  <a:srgbClr val="9B6C34"/>
                </a:solidFill>
                <a:latin typeface="Helvetica" charset="0"/>
              </a:rPr>
              <a:t> </a:t>
            </a:r>
            <a:r>
              <a:rPr lang="en-US" sz="3200" b="1" dirty="0">
                <a:solidFill>
                  <a:prstClr val="white"/>
                </a:solidFill>
                <a:latin typeface="Helvetica" charset="0"/>
              </a:rPr>
              <a:t>communication tool</a:t>
            </a:r>
          </a:p>
          <a:p>
            <a:pPr defTabSz="457200" fontAlgn="base">
              <a:spcBef>
                <a:spcPct val="0"/>
              </a:spcBef>
              <a:spcAft>
                <a:spcPct val="0"/>
              </a:spcAft>
              <a:buBlip>
                <a:blip r:embed="rId3"/>
              </a:buBlip>
            </a:pPr>
            <a:endParaRPr lang="en-US" b="1" dirty="0">
              <a:solidFill>
                <a:prstClr val="white"/>
              </a:solidFill>
              <a:latin typeface="Helvetica" charset="0"/>
            </a:endParaRPr>
          </a:p>
          <a:p>
            <a:pPr defTabSz="457200" fontAlgn="base">
              <a:spcBef>
                <a:spcPct val="0"/>
              </a:spcBef>
              <a:spcAft>
                <a:spcPct val="0"/>
              </a:spcAft>
              <a:buBlip>
                <a:blip r:embed="rId3"/>
              </a:buBlip>
            </a:pPr>
            <a:r>
              <a:rPr lang="en-US" sz="3200" b="1" dirty="0">
                <a:solidFill>
                  <a:prstClr val="white"/>
                </a:solidFill>
                <a:latin typeface="Helvetica" charset="0"/>
              </a:rPr>
              <a:t>An effective poster will help you …</a:t>
            </a:r>
          </a:p>
        </p:txBody>
      </p:sp>
      <p:sp>
        <p:nvSpPr>
          <p:cNvPr id="16393" name="Text Box 10"/>
          <p:cNvSpPr txBox="1">
            <a:spLocks noChangeArrowheads="1"/>
          </p:cNvSpPr>
          <p:nvPr/>
        </p:nvSpPr>
        <p:spPr bwMode="auto">
          <a:xfrm>
            <a:off x="7146926" y="3292475"/>
            <a:ext cx="3521075" cy="156966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charset="0"/>
                <a:ea typeface="ＭＳ Ｐゴシック" charset="0"/>
                <a:cs typeface="ＭＳ Ｐゴシック" charset="0"/>
              </a:defRPr>
            </a:lvl1pPr>
            <a:lvl2pPr marL="37931725" indent="-37474525">
              <a:defRPr sz="2400">
                <a:solidFill>
                  <a:schemeClr val="tx1"/>
                </a:solidFill>
                <a:latin typeface="Times" charset="0"/>
                <a:ea typeface="ＭＳ Ｐゴシック" charset="0"/>
              </a:defRPr>
            </a:lvl2pPr>
            <a:lvl3pPr>
              <a:defRPr sz="2400">
                <a:solidFill>
                  <a:schemeClr val="tx1"/>
                </a:solidFill>
                <a:latin typeface="Times" charset="0"/>
                <a:ea typeface="ＭＳ Ｐゴシック" charset="0"/>
              </a:defRPr>
            </a:lvl3pPr>
            <a:lvl4pPr>
              <a:defRPr sz="2400">
                <a:solidFill>
                  <a:schemeClr val="tx1"/>
                </a:solidFill>
                <a:latin typeface="Times" charset="0"/>
                <a:ea typeface="ＭＳ Ｐゴシック" charset="0"/>
              </a:defRPr>
            </a:lvl4pPr>
            <a:lvl5pPr>
              <a:defRPr sz="2400">
                <a:solidFill>
                  <a:schemeClr val="tx1"/>
                </a:solidFill>
                <a:latin typeface="Times" charset="0"/>
                <a:ea typeface="ＭＳ Ｐゴシック" charset="0"/>
              </a:defRPr>
            </a:lvl5pPr>
            <a:lvl6pPr marL="457200" eaLnBrk="0" fontAlgn="base" hangingPunct="0">
              <a:spcBef>
                <a:spcPct val="0"/>
              </a:spcBef>
              <a:spcAft>
                <a:spcPct val="0"/>
              </a:spcAft>
              <a:defRPr sz="2400">
                <a:solidFill>
                  <a:schemeClr val="tx1"/>
                </a:solidFill>
                <a:latin typeface="Times" charset="0"/>
                <a:ea typeface="ＭＳ Ｐゴシック" charset="0"/>
              </a:defRPr>
            </a:lvl6pPr>
            <a:lvl7pPr marL="914400" eaLnBrk="0" fontAlgn="base" hangingPunct="0">
              <a:spcBef>
                <a:spcPct val="0"/>
              </a:spcBef>
              <a:spcAft>
                <a:spcPct val="0"/>
              </a:spcAft>
              <a:defRPr sz="2400">
                <a:solidFill>
                  <a:schemeClr val="tx1"/>
                </a:solidFill>
                <a:latin typeface="Times" charset="0"/>
                <a:ea typeface="ＭＳ Ｐゴシック" charset="0"/>
              </a:defRPr>
            </a:lvl7pPr>
            <a:lvl8pPr marL="1371600" eaLnBrk="0" fontAlgn="base" hangingPunct="0">
              <a:spcBef>
                <a:spcPct val="0"/>
              </a:spcBef>
              <a:spcAft>
                <a:spcPct val="0"/>
              </a:spcAft>
              <a:defRPr sz="2400">
                <a:solidFill>
                  <a:schemeClr val="tx1"/>
                </a:solidFill>
                <a:latin typeface="Times" charset="0"/>
                <a:ea typeface="ＭＳ Ｐゴシック" charset="0"/>
              </a:defRPr>
            </a:lvl8pPr>
            <a:lvl9pPr marL="1828800" eaLnBrk="0" fontAlgn="base" hangingPunct="0">
              <a:spcBef>
                <a:spcPct val="0"/>
              </a:spcBef>
              <a:spcAft>
                <a:spcPct val="0"/>
              </a:spcAft>
              <a:defRPr sz="2400">
                <a:solidFill>
                  <a:schemeClr val="tx1"/>
                </a:solidFill>
                <a:latin typeface="Times" charset="0"/>
                <a:ea typeface="ＭＳ Ｐゴシック" charset="0"/>
              </a:defRPr>
            </a:lvl9pPr>
          </a:lstStyle>
          <a:p>
            <a:pPr defTabSz="457200" fontAlgn="base">
              <a:spcBef>
                <a:spcPct val="0"/>
              </a:spcBef>
              <a:spcAft>
                <a:spcPct val="0"/>
              </a:spcAft>
            </a:pPr>
            <a:r>
              <a:rPr lang="en-US" sz="3200" b="1" dirty="0">
                <a:solidFill>
                  <a:prstClr val="white"/>
                </a:solidFill>
                <a:latin typeface="Helvetica" charset="0"/>
              </a:rPr>
              <a:t>… engage colleagues in conversation. </a:t>
            </a:r>
          </a:p>
        </p:txBody>
      </p:sp>
      <p:pic>
        <p:nvPicPr>
          <p:cNvPr id="16394" name="Picture 12" descr="Conversation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24001" y="3179764"/>
            <a:ext cx="5472113" cy="367823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1" name="Text Box 8"/>
          <p:cNvSpPr txBox="1">
            <a:spLocks noChangeArrowheads="1"/>
          </p:cNvSpPr>
          <p:nvPr/>
        </p:nvSpPr>
        <p:spPr bwMode="auto">
          <a:xfrm>
            <a:off x="8463944" y="6103948"/>
            <a:ext cx="2204056" cy="75405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charset="0"/>
                <a:ea typeface="ＭＳ Ｐゴシック" charset="0"/>
                <a:cs typeface="ＭＳ Ｐゴシック" charset="0"/>
              </a:defRPr>
            </a:lvl1pPr>
            <a:lvl2pPr marL="37931725" indent="-37474525">
              <a:defRPr sz="2400">
                <a:solidFill>
                  <a:schemeClr val="tx1"/>
                </a:solidFill>
                <a:latin typeface="Times" charset="0"/>
                <a:ea typeface="ＭＳ Ｐゴシック" charset="0"/>
              </a:defRPr>
            </a:lvl2pPr>
            <a:lvl3pPr>
              <a:defRPr sz="2400">
                <a:solidFill>
                  <a:schemeClr val="tx1"/>
                </a:solidFill>
                <a:latin typeface="Times" charset="0"/>
                <a:ea typeface="ＭＳ Ｐゴシック" charset="0"/>
              </a:defRPr>
            </a:lvl3pPr>
            <a:lvl4pPr>
              <a:defRPr sz="2400">
                <a:solidFill>
                  <a:schemeClr val="tx1"/>
                </a:solidFill>
                <a:latin typeface="Times" charset="0"/>
                <a:ea typeface="ＭＳ Ｐゴシック" charset="0"/>
              </a:defRPr>
            </a:lvl4pPr>
            <a:lvl5pPr>
              <a:defRPr sz="2400">
                <a:solidFill>
                  <a:schemeClr val="tx1"/>
                </a:solidFill>
                <a:latin typeface="Times" charset="0"/>
                <a:ea typeface="ＭＳ Ｐゴシック" charset="0"/>
              </a:defRPr>
            </a:lvl5pPr>
            <a:lvl6pPr marL="457200" eaLnBrk="0" fontAlgn="base" hangingPunct="0">
              <a:spcBef>
                <a:spcPct val="0"/>
              </a:spcBef>
              <a:spcAft>
                <a:spcPct val="0"/>
              </a:spcAft>
              <a:defRPr sz="2400">
                <a:solidFill>
                  <a:schemeClr val="tx1"/>
                </a:solidFill>
                <a:latin typeface="Times" charset="0"/>
                <a:ea typeface="ＭＳ Ｐゴシック" charset="0"/>
              </a:defRPr>
            </a:lvl6pPr>
            <a:lvl7pPr marL="914400" eaLnBrk="0" fontAlgn="base" hangingPunct="0">
              <a:spcBef>
                <a:spcPct val="0"/>
              </a:spcBef>
              <a:spcAft>
                <a:spcPct val="0"/>
              </a:spcAft>
              <a:defRPr sz="2400">
                <a:solidFill>
                  <a:schemeClr val="tx1"/>
                </a:solidFill>
                <a:latin typeface="Times" charset="0"/>
                <a:ea typeface="ＭＳ Ｐゴシック" charset="0"/>
              </a:defRPr>
            </a:lvl7pPr>
            <a:lvl8pPr marL="1371600" eaLnBrk="0" fontAlgn="base" hangingPunct="0">
              <a:spcBef>
                <a:spcPct val="0"/>
              </a:spcBef>
              <a:spcAft>
                <a:spcPct val="0"/>
              </a:spcAft>
              <a:defRPr sz="2400">
                <a:solidFill>
                  <a:schemeClr val="tx1"/>
                </a:solidFill>
                <a:latin typeface="Times" charset="0"/>
                <a:ea typeface="ＭＳ Ｐゴシック" charset="0"/>
              </a:defRPr>
            </a:lvl8pPr>
            <a:lvl9pPr marL="1828800" eaLnBrk="0" fontAlgn="base" hangingPunct="0">
              <a:spcBef>
                <a:spcPct val="0"/>
              </a:spcBef>
              <a:spcAft>
                <a:spcPct val="0"/>
              </a:spcAft>
              <a:defRPr sz="2400">
                <a:solidFill>
                  <a:schemeClr val="tx1"/>
                </a:solidFill>
                <a:latin typeface="Times" charset="0"/>
                <a:ea typeface="ＭＳ Ｐゴシック" charset="0"/>
              </a:defRPr>
            </a:lvl9pPr>
          </a:lstStyle>
          <a:p>
            <a:pPr defTabSz="457200" fontAlgn="base">
              <a:spcBef>
                <a:spcPct val="0"/>
              </a:spcBef>
              <a:spcAft>
                <a:spcPct val="0"/>
              </a:spcAft>
            </a:pPr>
            <a:r>
              <a:rPr lang="en-US" sz="900" dirty="0">
                <a:solidFill>
                  <a:prstClr val="white"/>
                </a:solidFill>
                <a:latin typeface="Calisto MT"/>
              </a:rPr>
              <a:t>George R. Hess</a:t>
            </a:r>
          </a:p>
          <a:p>
            <a:pPr defTabSz="457200" fontAlgn="base">
              <a:spcBef>
                <a:spcPct val="0"/>
              </a:spcBef>
              <a:spcAft>
                <a:spcPct val="0"/>
              </a:spcAft>
            </a:pPr>
            <a:endParaRPr lang="en-US" sz="100" dirty="0">
              <a:solidFill>
                <a:prstClr val="white"/>
              </a:solidFill>
              <a:latin typeface="Calisto MT"/>
            </a:endParaRPr>
          </a:p>
          <a:p>
            <a:pPr defTabSz="457200" fontAlgn="base">
              <a:spcBef>
                <a:spcPct val="0"/>
              </a:spcBef>
              <a:spcAft>
                <a:spcPct val="0"/>
              </a:spcAft>
            </a:pPr>
            <a:r>
              <a:rPr lang="en-US" sz="800" dirty="0">
                <a:solidFill>
                  <a:prstClr val="white"/>
                </a:solidFill>
                <a:latin typeface="Calisto MT"/>
              </a:rPr>
              <a:t>Department of Forestry &amp; </a:t>
            </a:r>
          </a:p>
          <a:p>
            <a:pPr defTabSz="457200" fontAlgn="base">
              <a:spcBef>
                <a:spcPct val="0"/>
              </a:spcBef>
              <a:spcAft>
                <a:spcPct val="0"/>
              </a:spcAft>
            </a:pPr>
            <a:r>
              <a:rPr lang="en-US" sz="800" dirty="0">
                <a:solidFill>
                  <a:prstClr val="white"/>
                </a:solidFill>
                <a:latin typeface="Calisto MT"/>
              </a:rPr>
              <a:t>Environmental Resources</a:t>
            </a:r>
          </a:p>
          <a:p>
            <a:pPr defTabSz="457200" fontAlgn="base">
              <a:spcBef>
                <a:spcPct val="0"/>
              </a:spcBef>
              <a:spcAft>
                <a:spcPct val="0"/>
              </a:spcAft>
            </a:pPr>
            <a:endParaRPr lang="en-US" sz="100" dirty="0">
              <a:solidFill>
                <a:prstClr val="white"/>
              </a:solidFill>
              <a:latin typeface="Calisto MT"/>
            </a:endParaRPr>
          </a:p>
          <a:p>
            <a:pPr defTabSz="457200" fontAlgn="base">
              <a:spcBef>
                <a:spcPct val="0"/>
              </a:spcBef>
              <a:spcAft>
                <a:spcPct val="0"/>
              </a:spcAft>
            </a:pPr>
            <a:r>
              <a:rPr lang="en-US" sz="800" dirty="0">
                <a:solidFill>
                  <a:prstClr val="white"/>
                </a:solidFill>
                <a:latin typeface="Calisto MT"/>
              </a:rPr>
              <a:t>North Carolina State University</a:t>
            </a:r>
          </a:p>
          <a:p>
            <a:pPr defTabSz="457200" fontAlgn="base">
              <a:spcBef>
                <a:spcPct val="0"/>
              </a:spcBef>
              <a:spcAft>
                <a:spcPct val="0"/>
              </a:spcAft>
            </a:pPr>
            <a:r>
              <a:rPr lang="en-US" sz="800" dirty="0">
                <a:solidFill>
                  <a:prstClr val="white"/>
                </a:solidFill>
                <a:latin typeface="Calisto MT"/>
              </a:rPr>
              <a:t>Raleigh, North Carolina  27695-8002  USA</a:t>
            </a:r>
          </a:p>
        </p:txBody>
      </p:sp>
    </p:spTree>
    <p:extLst>
      <p:ext uri="{BB962C8B-B14F-4D97-AF65-F5344CB8AC3E}">
        <p14:creationId xmlns:p14="http://schemas.microsoft.com/office/powerpoint/2010/main" val="290142233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Line 2"/>
          <p:cNvSpPr>
            <a:spLocks noChangeShapeType="1"/>
          </p:cNvSpPr>
          <p:nvPr/>
        </p:nvSpPr>
        <p:spPr bwMode="auto">
          <a:xfrm>
            <a:off x="2578100" y="990600"/>
            <a:ext cx="8089900" cy="0"/>
          </a:xfrm>
          <a:prstGeom prst="line">
            <a:avLst/>
          </a:prstGeom>
          <a:noFill/>
          <a:ln w="28575">
            <a:solidFill>
              <a:srgbClr val="ED181E"/>
            </a:solidFill>
            <a:round/>
            <a:headEnd/>
            <a:tailEnd/>
          </a:ln>
          <a:extLst>
            <a:ext uri="{909E8E84-426E-40dd-AFC4-6F175D3DCCD1}">
              <a14:hiddenFill xmlns="" xmlns:a14="http://schemas.microsoft.com/office/drawing/2010/main">
                <a:noFill/>
              </a14:hiddenFill>
            </a:ext>
          </a:extLst>
        </p:spPr>
        <p:txBody>
          <a:bodyPr wrap="none" anchor="ctr"/>
          <a:lstStyle/>
          <a:p>
            <a:pPr defTabSz="457200" fontAlgn="base">
              <a:spcBef>
                <a:spcPct val="0"/>
              </a:spcBef>
              <a:spcAft>
                <a:spcPct val="0"/>
              </a:spcAft>
            </a:pPr>
            <a:endParaRPr lang="en-US" sz="2400">
              <a:solidFill>
                <a:srgbClr val="921F07"/>
              </a:solidFill>
              <a:latin typeface="Arial Black" charset="0"/>
              <a:ea typeface="ＭＳ Ｐゴシック" charset="-128"/>
            </a:endParaRPr>
          </a:p>
        </p:txBody>
      </p:sp>
      <p:sp>
        <p:nvSpPr>
          <p:cNvPr id="18435" name="Line 3"/>
          <p:cNvSpPr>
            <a:spLocks noChangeShapeType="1"/>
          </p:cNvSpPr>
          <p:nvPr/>
        </p:nvSpPr>
        <p:spPr bwMode="auto">
          <a:xfrm flipH="1">
            <a:off x="1524000" y="990600"/>
            <a:ext cx="825500" cy="0"/>
          </a:xfrm>
          <a:prstGeom prst="line">
            <a:avLst/>
          </a:prstGeom>
          <a:noFill/>
          <a:ln w="28575">
            <a:solidFill>
              <a:srgbClr val="ED181E"/>
            </a:solidFill>
            <a:round/>
            <a:headEnd/>
            <a:tailEnd/>
          </a:ln>
          <a:extLst>
            <a:ext uri="{909E8E84-426E-40dd-AFC4-6F175D3DCCD1}">
              <a14:hiddenFill xmlns="" xmlns:a14="http://schemas.microsoft.com/office/drawing/2010/main">
                <a:noFill/>
              </a14:hiddenFill>
            </a:ext>
          </a:extLst>
        </p:spPr>
        <p:txBody>
          <a:bodyPr wrap="none" anchor="ctr"/>
          <a:lstStyle/>
          <a:p>
            <a:pPr defTabSz="457200" fontAlgn="base">
              <a:spcBef>
                <a:spcPct val="0"/>
              </a:spcBef>
              <a:spcAft>
                <a:spcPct val="0"/>
              </a:spcAft>
            </a:pPr>
            <a:endParaRPr lang="en-US" sz="2400">
              <a:solidFill>
                <a:srgbClr val="921F07"/>
              </a:solidFill>
              <a:latin typeface="Arial Black" charset="0"/>
              <a:ea typeface="ＭＳ Ｐゴシック" charset="-128"/>
            </a:endParaRPr>
          </a:p>
        </p:txBody>
      </p:sp>
      <p:sp>
        <p:nvSpPr>
          <p:cNvPr id="18436" name="Line 4"/>
          <p:cNvSpPr>
            <a:spLocks noChangeShapeType="1"/>
          </p:cNvSpPr>
          <p:nvPr/>
        </p:nvSpPr>
        <p:spPr bwMode="auto">
          <a:xfrm flipV="1">
            <a:off x="2455863" y="0"/>
            <a:ext cx="0" cy="871538"/>
          </a:xfrm>
          <a:prstGeom prst="line">
            <a:avLst/>
          </a:prstGeom>
          <a:noFill/>
          <a:ln w="28575">
            <a:solidFill>
              <a:srgbClr val="ED181E"/>
            </a:solidFill>
            <a:round/>
            <a:headEnd/>
            <a:tailEnd/>
          </a:ln>
          <a:extLst>
            <a:ext uri="{909E8E84-426E-40dd-AFC4-6F175D3DCCD1}">
              <a14:hiddenFill xmlns="" xmlns:a14="http://schemas.microsoft.com/office/drawing/2010/main">
                <a:noFill/>
              </a14:hiddenFill>
            </a:ext>
          </a:extLst>
        </p:spPr>
        <p:txBody>
          <a:bodyPr wrap="none" anchor="ctr"/>
          <a:lstStyle/>
          <a:p>
            <a:pPr defTabSz="457200" fontAlgn="base">
              <a:spcBef>
                <a:spcPct val="0"/>
              </a:spcBef>
              <a:spcAft>
                <a:spcPct val="0"/>
              </a:spcAft>
            </a:pPr>
            <a:endParaRPr lang="en-US" sz="2400">
              <a:solidFill>
                <a:srgbClr val="921F07"/>
              </a:solidFill>
              <a:latin typeface="Arial Black" charset="0"/>
              <a:ea typeface="ＭＳ Ｐゴシック" charset="-128"/>
            </a:endParaRPr>
          </a:p>
        </p:txBody>
      </p:sp>
      <p:sp>
        <p:nvSpPr>
          <p:cNvPr id="18437" name="Line 5"/>
          <p:cNvSpPr>
            <a:spLocks noChangeShapeType="1"/>
          </p:cNvSpPr>
          <p:nvPr/>
        </p:nvSpPr>
        <p:spPr bwMode="auto">
          <a:xfrm>
            <a:off x="2455863" y="1109664"/>
            <a:ext cx="0" cy="5748337"/>
          </a:xfrm>
          <a:prstGeom prst="line">
            <a:avLst/>
          </a:prstGeom>
          <a:noFill/>
          <a:ln w="28575">
            <a:solidFill>
              <a:srgbClr val="ED181E"/>
            </a:solidFill>
            <a:round/>
            <a:headEnd/>
            <a:tailEnd/>
          </a:ln>
          <a:extLst>
            <a:ext uri="{909E8E84-426E-40dd-AFC4-6F175D3DCCD1}">
              <a14:hiddenFill xmlns="" xmlns:a14="http://schemas.microsoft.com/office/drawing/2010/main">
                <a:noFill/>
              </a14:hiddenFill>
            </a:ext>
          </a:extLst>
        </p:spPr>
        <p:txBody>
          <a:bodyPr wrap="none" anchor="ctr"/>
          <a:lstStyle/>
          <a:p>
            <a:pPr defTabSz="457200" fontAlgn="base">
              <a:spcBef>
                <a:spcPct val="0"/>
              </a:spcBef>
              <a:spcAft>
                <a:spcPct val="0"/>
              </a:spcAft>
            </a:pPr>
            <a:endParaRPr lang="en-US" sz="2400">
              <a:solidFill>
                <a:srgbClr val="921F07"/>
              </a:solidFill>
              <a:latin typeface="Arial Black" charset="0"/>
              <a:ea typeface="ＭＳ Ｐゴシック" charset="-128"/>
            </a:endParaRPr>
          </a:p>
        </p:txBody>
      </p:sp>
      <p:sp>
        <p:nvSpPr>
          <p:cNvPr id="18438" name="Text Box 6"/>
          <p:cNvSpPr txBox="1">
            <a:spLocks noChangeArrowheads="1"/>
          </p:cNvSpPr>
          <p:nvPr/>
        </p:nvSpPr>
        <p:spPr bwMode="auto">
          <a:xfrm>
            <a:off x="2484438" y="63223"/>
            <a:ext cx="8183562" cy="120032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ＭＳ Ｐゴシック" charset="0"/>
                <a:cs typeface="ＭＳ Ｐゴシック" charset="0"/>
              </a:defRPr>
            </a:lvl1pPr>
            <a:lvl2pPr marL="37931725" indent="-37474525">
              <a:defRPr sz="2400">
                <a:solidFill>
                  <a:schemeClr val="tx1"/>
                </a:solidFill>
                <a:latin typeface="Times" charset="0"/>
                <a:ea typeface="ＭＳ Ｐゴシック" charset="0"/>
              </a:defRPr>
            </a:lvl2pPr>
            <a:lvl3pPr>
              <a:defRPr sz="2400">
                <a:solidFill>
                  <a:schemeClr val="tx1"/>
                </a:solidFill>
                <a:latin typeface="Times" charset="0"/>
                <a:ea typeface="ＭＳ Ｐゴシック" charset="0"/>
              </a:defRPr>
            </a:lvl3pPr>
            <a:lvl4pPr>
              <a:defRPr sz="2400">
                <a:solidFill>
                  <a:schemeClr val="tx1"/>
                </a:solidFill>
                <a:latin typeface="Times" charset="0"/>
                <a:ea typeface="ＭＳ Ｐゴシック" charset="0"/>
              </a:defRPr>
            </a:lvl4pPr>
            <a:lvl5pPr>
              <a:defRPr sz="2400">
                <a:solidFill>
                  <a:schemeClr val="tx1"/>
                </a:solidFill>
                <a:latin typeface="Times" charset="0"/>
                <a:ea typeface="ＭＳ Ｐゴシック" charset="0"/>
              </a:defRPr>
            </a:lvl5pPr>
            <a:lvl6pPr marL="457200" eaLnBrk="0" fontAlgn="base" hangingPunct="0">
              <a:spcBef>
                <a:spcPct val="0"/>
              </a:spcBef>
              <a:spcAft>
                <a:spcPct val="0"/>
              </a:spcAft>
              <a:defRPr sz="2400">
                <a:solidFill>
                  <a:schemeClr val="tx1"/>
                </a:solidFill>
                <a:latin typeface="Times" charset="0"/>
                <a:ea typeface="ＭＳ Ｐゴシック" charset="0"/>
              </a:defRPr>
            </a:lvl6pPr>
            <a:lvl7pPr marL="914400" eaLnBrk="0" fontAlgn="base" hangingPunct="0">
              <a:spcBef>
                <a:spcPct val="0"/>
              </a:spcBef>
              <a:spcAft>
                <a:spcPct val="0"/>
              </a:spcAft>
              <a:defRPr sz="2400">
                <a:solidFill>
                  <a:schemeClr val="tx1"/>
                </a:solidFill>
                <a:latin typeface="Times" charset="0"/>
                <a:ea typeface="ＭＳ Ｐゴシック" charset="0"/>
              </a:defRPr>
            </a:lvl7pPr>
            <a:lvl8pPr marL="1371600" eaLnBrk="0" fontAlgn="base" hangingPunct="0">
              <a:spcBef>
                <a:spcPct val="0"/>
              </a:spcBef>
              <a:spcAft>
                <a:spcPct val="0"/>
              </a:spcAft>
              <a:defRPr sz="2400">
                <a:solidFill>
                  <a:schemeClr val="tx1"/>
                </a:solidFill>
                <a:latin typeface="Times" charset="0"/>
                <a:ea typeface="ＭＳ Ｐゴシック" charset="0"/>
              </a:defRPr>
            </a:lvl8pPr>
            <a:lvl9pPr marL="1828800" eaLnBrk="0" fontAlgn="base" hangingPunct="0">
              <a:spcBef>
                <a:spcPct val="0"/>
              </a:spcBef>
              <a:spcAft>
                <a:spcPct val="0"/>
              </a:spcAft>
              <a:defRPr sz="2400">
                <a:solidFill>
                  <a:schemeClr val="tx1"/>
                </a:solidFill>
                <a:latin typeface="Times" charset="0"/>
                <a:ea typeface="ＭＳ Ｐゴシック" charset="0"/>
              </a:defRPr>
            </a:lvl9pPr>
          </a:lstStyle>
          <a:p>
            <a:pPr defTabSz="457200" fontAlgn="base">
              <a:spcBef>
                <a:spcPct val="0"/>
              </a:spcBef>
              <a:spcAft>
                <a:spcPct val="0"/>
              </a:spcAft>
            </a:pPr>
            <a:r>
              <a:rPr lang="en-US" sz="3600" b="1" dirty="0">
                <a:solidFill>
                  <a:prstClr val="white"/>
                </a:solidFill>
                <a:latin typeface="Helvetica" charset="0"/>
              </a:rPr>
              <a:t>An effective poster will help you …</a:t>
            </a:r>
          </a:p>
          <a:p>
            <a:pPr defTabSz="457200" fontAlgn="base">
              <a:spcBef>
                <a:spcPct val="0"/>
              </a:spcBef>
              <a:spcAft>
                <a:spcPct val="0"/>
              </a:spcAft>
            </a:pPr>
            <a:r>
              <a:rPr lang="en-US" sz="3600" b="1" dirty="0">
                <a:solidFill>
                  <a:prstClr val="white"/>
                </a:solidFill>
                <a:latin typeface="Helvetica" charset="0"/>
              </a:rPr>
              <a:t> </a:t>
            </a:r>
          </a:p>
        </p:txBody>
      </p:sp>
      <p:sp>
        <p:nvSpPr>
          <p:cNvPr id="18439" name="Rectangle 7"/>
          <p:cNvSpPr>
            <a:spLocks noChangeArrowheads="1"/>
          </p:cNvSpPr>
          <p:nvPr/>
        </p:nvSpPr>
        <p:spPr bwMode="auto">
          <a:xfrm>
            <a:off x="5614988" y="5789613"/>
            <a:ext cx="184150" cy="5191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p>
            <a:pPr defTabSz="457200" fontAlgn="base">
              <a:spcBef>
                <a:spcPct val="0"/>
              </a:spcBef>
              <a:spcAft>
                <a:spcPct val="0"/>
              </a:spcAft>
            </a:pPr>
            <a:endParaRPr lang="en-US" sz="2800" b="1">
              <a:solidFill>
                <a:srgbClr val="921F07"/>
              </a:solidFill>
              <a:latin typeface="Helvetica" charset="0"/>
              <a:ea typeface="ＭＳ Ｐゴシック" charset="-128"/>
            </a:endParaRPr>
          </a:p>
        </p:txBody>
      </p:sp>
      <p:sp>
        <p:nvSpPr>
          <p:cNvPr id="18441" name="Text Box 10"/>
          <p:cNvSpPr txBox="1">
            <a:spLocks noChangeArrowheads="1"/>
          </p:cNvSpPr>
          <p:nvPr/>
        </p:nvSpPr>
        <p:spPr bwMode="auto">
          <a:xfrm>
            <a:off x="2578100" y="1263551"/>
            <a:ext cx="7858724" cy="107721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charset="0"/>
                <a:ea typeface="ＭＳ Ｐゴシック" charset="0"/>
                <a:cs typeface="ＭＳ Ｐゴシック" charset="0"/>
              </a:defRPr>
            </a:lvl1pPr>
            <a:lvl2pPr marL="37931725" indent="-37474525">
              <a:defRPr sz="2400">
                <a:solidFill>
                  <a:schemeClr val="tx1"/>
                </a:solidFill>
                <a:latin typeface="Times" charset="0"/>
                <a:ea typeface="ＭＳ Ｐゴシック" charset="0"/>
              </a:defRPr>
            </a:lvl2pPr>
            <a:lvl3pPr>
              <a:defRPr sz="2400">
                <a:solidFill>
                  <a:schemeClr val="tx1"/>
                </a:solidFill>
                <a:latin typeface="Times" charset="0"/>
                <a:ea typeface="ＭＳ Ｐゴシック" charset="0"/>
              </a:defRPr>
            </a:lvl3pPr>
            <a:lvl4pPr>
              <a:defRPr sz="2400">
                <a:solidFill>
                  <a:schemeClr val="tx1"/>
                </a:solidFill>
                <a:latin typeface="Times" charset="0"/>
                <a:ea typeface="ＭＳ Ｐゴシック" charset="0"/>
              </a:defRPr>
            </a:lvl4pPr>
            <a:lvl5pPr>
              <a:defRPr sz="2400">
                <a:solidFill>
                  <a:schemeClr val="tx1"/>
                </a:solidFill>
                <a:latin typeface="Times" charset="0"/>
                <a:ea typeface="ＭＳ Ｐゴシック" charset="0"/>
              </a:defRPr>
            </a:lvl5pPr>
            <a:lvl6pPr marL="457200" eaLnBrk="0" fontAlgn="base" hangingPunct="0">
              <a:spcBef>
                <a:spcPct val="0"/>
              </a:spcBef>
              <a:spcAft>
                <a:spcPct val="0"/>
              </a:spcAft>
              <a:defRPr sz="2400">
                <a:solidFill>
                  <a:schemeClr val="tx1"/>
                </a:solidFill>
                <a:latin typeface="Times" charset="0"/>
                <a:ea typeface="ＭＳ Ｐゴシック" charset="0"/>
              </a:defRPr>
            </a:lvl6pPr>
            <a:lvl7pPr marL="914400" eaLnBrk="0" fontAlgn="base" hangingPunct="0">
              <a:spcBef>
                <a:spcPct val="0"/>
              </a:spcBef>
              <a:spcAft>
                <a:spcPct val="0"/>
              </a:spcAft>
              <a:defRPr sz="2400">
                <a:solidFill>
                  <a:schemeClr val="tx1"/>
                </a:solidFill>
                <a:latin typeface="Times" charset="0"/>
                <a:ea typeface="ＭＳ Ｐゴシック" charset="0"/>
              </a:defRPr>
            </a:lvl7pPr>
            <a:lvl8pPr marL="1371600" eaLnBrk="0" fontAlgn="base" hangingPunct="0">
              <a:spcBef>
                <a:spcPct val="0"/>
              </a:spcBef>
              <a:spcAft>
                <a:spcPct val="0"/>
              </a:spcAft>
              <a:defRPr sz="2400">
                <a:solidFill>
                  <a:schemeClr val="tx1"/>
                </a:solidFill>
                <a:latin typeface="Times" charset="0"/>
                <a:ea typeface="ＭＳ Ｐゴシック" charset="0"/>
              </a:defRPr>
            </a:lvl8pPr>
            <a:lvl9pPr marL="1828800" eaLnBrk="0" fontAlgn="base" hangingPunct="0">
              <a:spcBef>
                <a:spcPct val="0"/>
              </a:spcBef>
              <a:spcAft>
                <a:spcPct val="0"/>
              </a:spcAft>
              <a:defRPr sz="2400">
                <a:solidFill>
                  <a:schemeClr val="tx1"/>
                </a:solidFill>
                <a:latin typeface="Times" charset="0"/>
                <a:ea typeface="ＭＳ Ｐゴシック" charset="0"/>
              </a:defRPr>
            </a:lvl9pPr>
          </a:lstStyle>
          <a:p>
            <a:pPr defTabSz="457200" fontAlgn="base">
              <a:spcBef>
                <a:spcPct val="0"/>
              </a:spcBef>
              <a:spcAft>
                <a:spcPct val="0"/>
              </a:spcAft>
            </a:pPr>
            <a:r>
              <a:rPr lang="en-US" sz="3200" b="1" dirty="0">
                <a:solidFill>
                  <a:prstClr val="white"/>
                </a:solidFill>
                <a:latin typeface="Helvetica" charset="0"/>
              </a:rPr>
              <a:t>… get your main point across to as many people as possible. </a:t>
            </a:r>
          </a:p>
        </p:txBody>
      </p:sp>
      <p:sp>
        <p:nvSpPr>
          <p:cNvPr id="11" name="Text Box 8"/>
          <p:cNvSpPr txBox="1">
            <a:spLocks noChangeArrowheads="1"/>
          </p:cNvSpPr>
          <p:nvPr/>
        </p:nvSpPr>
        <p:spPr bwMode="auto">
          <a:xfrm>
            <a:off x="8442104" y="5980935"/>
            <a:ext cx="2225896" cy="75405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charset="0"/>
                <a:ea typeface="ＭＳ Ｐゴシック" charset="0"/>
                <a:cs typeface="ＭＳ Ｐゴシック" charset="0"/>
              </a:defRPr>
            </a:lvl1pPr>
            <a:lvl2pPr marL="37931725" indent="-37474525">
              <a:defRPr sz="2400">
                <a:solidFill>
                  <a:schemeClr val="tx1"/>
                </a:solidFill>
                <a:latin typeface="Times" charset="0"/>
                <a:ea typeface="ＭＳ Ｐゴシック" charset="0"/>
              </a:defRPr>
            </a:lvl2pPr>
            <a:lvl3pPr>
              <a:defRPr sz="2400">
                <a:solidFill>
                  <a:schemeClr val="tx1"/>
                </a:solidFill>
                <a:latin typeface="Times" charset="0"/>
                <a:ea typeface="ＭＳ Ｐゴシック" charset="0"/>
              </a:defRPr>
            </a:lvl3pPr>
            <a:lvl4pPr>
              <a:defRPr sz="2400">
                <a:solidFill>
                  <a:schemeClr val="tx1"/>
                </a:solidFill>
                <a:latin typeface="Times" charset="0"/>
                <a:ea typeface="ＭＳ Ｐゴシック" charset="0"/>
              </a:defRPr>
            </a:lvl4pPr>
            <a:lvl5pPr>
              <a:defRPr sz="2400">
                <a:solidFill>
                  <a:schemeClr val="tx1"/>
                </a:solidFill>
                <a:latin typeface="Times" charset="0"/>
                <a:ea typeface="ＭＳ Ｐゴシック" charset="0"/>
              </a:defRPr>
            </a:lvl5pPr>
            <a:lvl6pPr marL="457200" eaLnBrk="0" fontAlgn="base" hangingPunct="0">
              <a:spcBef>
                <a:spcPct val="0"/>
              </a:spcBef>
              <a:spcAft>
                <a:spcPct val="0"/>
              </a:spcAft>
              <a:defRPr sz="2400">
                <a:solidFill>
                  <a:schemeClr val="tx1"/>
                </a:solidFill>
                <a:latin typeface="Times" charset="0"/>
                <a:ea typeface="ＭＳ Ｐゴシック" charset="0"/>
              </a:defRPr>
            </a:lvl6pPr>
            <a:lvl7pPr marL="914400" eaLnBrk="0" fontAlgn="base" hangingPunct="0">
              <a:spcBef>
                <a:spcPct val="0"/>
              </a:spcBef>
              <a:spcAft>
                <a:spcPct val="0"/>
              </a:spcAft>
              <a:defRPr sz="2400">
                <a:solidFill>
                  <a:schemeClr val="tx1"/>
                </a:solidFill>
                <a:latin typeface="Times" charset="0"/>
                <a:ea typeface="ＭＳ Ｐゴシック" charset="0"/>
              </a:defRPr>
            </a:lvl7pPr>
            <a:lvl8pPr marL="1371600" eaLnBrk="0" fontAlgn="base" hangingPunct="0">
              <a:spcBef>
                <a:spcPct val="0"/>
              </a:spcBef>
              <a:spcAft>
                <a:spcPct val="0"/>
              </a:spcAft>
              <a:defRPr sz="2400">
                <a:solidFill>
                  <a:schemeClr val="tx1"/>
                </a:solidFill>
                <a:latin typeface="Times" charset="0"/>
                <a:ea typeface="ＭＳ Ｐゴシック" charset="0"/>
              </a:defRPr>
            </a:lvl8pPr>
            <a:lvl9pPr marL="1828800" eaLnBrk="0" fontAlgn="base" hangingPunct="0">
              <a:spcBef>
                <a:spcPct val="0"/>
              </a:spcBef>
              <a:spcAft>
                <a:spcPct val="0"/>
              </a:spcAft>
              <a:defRPr sz="2400">
                <a:solidFill>
                  <a:schemeClr val="tx1"/>
                </a:solidFill>
                <a:latin typeface="Times" charset="0"/>
                <a:ea typeface="ＭＳ Ｐゴシック" charset="0"/>
              </a:defRPr>
            </a:lvl9pPr>
          </a:lstStyle>
          <a:p>
            <a:pPr defTabSz="457200" fontAlgn="base">
              <a:spcBef>
                <a:spcPct val="0"/>
              </a:spcBef>
              <a:spcAft>
                <a:spcPct val="0"/>
              </a:spcAft>
            </a:pPr>
            <a:r>
              <a:rPr lang="en-US" sz="900" dirty="0">
                <a:solidFill>
                  <a:prstClr val="white"/>
                </a:solidFill>
                <a:latin typeface="Calisto MT"/>
              </a:rPr>
              <a:t>George R. Hess</a:t>
            </a:r>
          </a:p>
          <a:p>
            <a:pPr defTabSz="457200" fontAlgn="base">
              <a:spcBef>
                <a:spcPct val="0"/>
              </a:spcBef>
              <a:spcAft>
                <a:spcPct val="0"/>
              </a:spcAft>
            </a:pPr>
            <a:endParaRPr lang="en-US" sz="100" dirty="0">
              <a:solidFill>
                <a:prstClr val="white"/>
              </a:solidFill>
              <a:latin typeface="Calisto MT"/>
            </a:endParaRPr>
          </a:p>
          <a:p>
            <a:pPr defTabSz="457200" fontAlgn="base">
              <a:spcBef>
                <a:spcPct val="0"/>
              </a:spcBef>
              <a:spcAft>
                <a:spcPct val="0"/>
              </a:spcAft>
            </a:pPr>
            <a:r>
              <a:rPr lang="en-US" sz="800" dirty="0">
                <a:solidFill>
                  <a:prstClr val="white"/>
                </a:solidFill>
                <a:latin typeface="Calisto MT"/>
              </a:rPr>
              <a:t>Department of Forestry &amp; </a:t>
            </a:r>
          </a:p>
          <a:p>
            <a:pPr defTabSz="457200" fontAlgn="base">
              <a:spcBef>
                <a:spcPct val="0"/>
              </a:spcBef>
              <a:spcAft>
                <a:spcPct val="0"/>
              </a:spcAft>
            </a:pPr>
            <a:r>
              <a:rPr lang="en-US" sz="800" dirty="0">
                <a:solidFill>
                  <a:prstClr val="white"/>
                </a:solidFill>
                <a:latin typeface="Calisto MT"/>
              </a:rPr>
              <a:t>Environmental Resources</a:t>
            </a:r>
          </a:p>
          <a:p>
            <a:pPr defTabSz="457200" fontAlgn="base">
              <a:spcBef>
                <a:spcPct val="0"/>
              </a:spcBef>
              <a:spcAft>
                <a:spcPct val="0"/>
              </a:spcAft>
            </a:pPr>
            <a:endParaRPr lang="en-US" sz="100" dirty="0">
              <a:solidFill>
                <a:prstClr val="white"/>
              </a:solidFill>
              <a:latin typeface="Calisto MT"/>
            </a:endParaRPr>
          </a:p>
          <a:p>
            <a:pPr defTabSz="457200" fontAlgn="base">
              <a:spcBef>
                <a:spcPct val="0"/>
              </a:spcBef>
              <a:spcAft>
                <a:spcPct val="0"/>
              </a:spcAft>
            </a:pPr>
            <a:r>
              <a:rPr lang="en-US" sz="800" dirty="0">
                <a:solidFill>
                  <a:prstClr val="white"/>
                </a:solidFill>
                <a:latin typeface="Calisto MT"/>
              </a:rPr>
              <a:t>North Carolina State University</a:t>
            </a:r>
          </a:p>
          <a:p>
            <a:pPr defTabSz="457200" fontAlgn="base">
              <a:spcBef>
                <a:spcPct val="0"/>
              </a:spcBef>
              <a:spcAft>
                <a:spcPct val="0"/>
              </a:spcAft>
            </a:pPr>
            <a:r>
              <a:rPr lang="en-US" sz="800" dirty="0">
                <a:solidFill>
                  <a:prstClr val="white"/>
                </a:solidFill>
                <a:latin typeface="Calisto MT"/>
              </a:rPr>
              <a:t>Raleigh, North Carolina  27695-8002  USA</a:t>
            </a:r>
          </a:p>
        </p:txBody>
      </p:sp>
      <p:pic>
        <p:nvPicPr>
          <p:cNvPr id="12" name="Picture 9" descr="LookAtPoster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0" y="4594226"/>
            <a:ext cx="9144000" cy="22637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7074113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Line 2"/>
          <p:cNvSpPr>
            <a:spLocks noChangeShapeType="1"/>
          </p:cNvSpPr>
          <p:nvPr/>
        </p:nvSpPr>
        <p:spPr bwMode="auto">
          <a:xfrm>
            <a:off x="2578100" y="990600"/>
            <a:ext cx="8089900" cy="0"/>
          </a:xfrm>
          <a:prstGeom prst="line">
            <a:avLst/>
          </a:prstGeom>
          <a:noFill/>
          <a:ln w="28575">
            <a:solidFill>
              <a:srgbClr val="ED181E"/>
            </a:solidFill>
            <a:round/>
            <a:headEnd/>
            <a:tailEnd/>
          </a:ln>
          <a:extLst>
            <a:ext uri="{909E8E84-426E-40dd-AFC4-6F175D3DCCD1}">
              <a14:hiddenFill xmlns="" xmlns:a14="http://schemas.microsoft.com/office/drawing/2010/main">
                <a:noFill/>
              </a14:hiddenFill>
            </a:ext>
          </a:extLst>
        </p:spPr>
        <p:txBody>
          <a:bodyPr wrap="none" anchor="ctr"/>
          <a:lstStyle/>
          <a:p>
            <a:pPr defTabSz="457200" fontAlgn="base">
              <a:spcBef>
                <a:spcPct val="0"/>
              </a:spcBef>
              <a:spcAft>
                <a:spcPct val="0"/>
              </a:spcAft>
            </a:pPr>
            <a:endParaRPr lang="en-US" sz="2400">
              <a:solidFill>
                <a:srgbClr val="921F07"/>
              </a:solidFill>
              <a:latin typeface="Arial Black" charset="0"/>
              <a:ea typeface="ＭＳ Ｐゴシック" charset="-128"/>
            </a:endParaRPr>
          </a:p>
        </p:txBody>
      </p:sp>
      <p:sp>
        <p:nvSpPr>
          <p:cNvPr id="22531" name="Line 3"/>
          <p:cNvSpPr>
            <a:spLocks noChangeShapeType="1"/>
          </p:cNvSpPr>
          <p:nvPr/>
        </p:nvSpPr>
        <p:spPr bwMode="auto">
          <a:xfrm flipH="1">
            <a:off x="1524000" y="990600"/>
            <a:ext cx="825500" cy="0"/>
          </a:xfrm>
          <a:prstGeom prst="line">
            <a:avLst/>
          </a:prstGeom>
          <a:noFill/>
          <a:ln w="28575">
            <a:solidFill>
              <a:srgbClr val="ED181E"/>
            </a:solidFill>
            <a:round/>
            <a:headEnd/>
            <a:tailEnd/>
          </a:ln>
          <a:extLst>
            <a:ext uri="{909E8E84-426E-40dd-AFC4-6F175D3DCCD1}">
              <a14:hiddenFill xmlns="" xmlns:a14="http://schemas.microsoft.com/office/drawing/2010/main">
                <a:noFill/>
              </a14:hiddenFill>
            </a:ext>
          </a:extLst>
        </p:spPr>
        <p:txBody>
          <a:bodyPr wrap="none" anchor="ctr"/>
          <a:lstStyle/>
          <a:p>
            <a:pPr defTabSz="457200" fontAlgn="base">
              <a:spcBef>
                <a:spcPct val="0"/>
              </a:spcBef>
              <a:spcAft>
                <a:spcPct val="0"/>
              </a:spcAft>
            </a:pPr>
            <a:endParaRPr lang="en-US" sz="2400">
              <a:solidFill>
                <a:srgbClr val="921F07"/>
              </a:solidFill>
              <a:latin typeface="Arial Black" charset="0"/>
              <a:ea typeface="ＭＳ Ｐゴシック" charset="-128"/>
            </a:endParaRPr>
          </a:p>
        </p:txBody>
      </p:sp>
      <p:sp>
        <p:nvSpPr>
          <p:cNvPr id="22532" name="Line 4"/>
          <p:cNvSpPr>
            <a:spLocks noChangeShapeType="1"/>
          </p:cNvSpPr>
          <p:nvPr/>
        </p:nvSpPr>
        <p:spPr bwMode="auto">
          <a:xfrm flipV="1">
            <a:off x="2455863" y="0"/>
            <a:ext cx="0" cy="871538"/>
          </a:xfrm>
          <a:prstGeom prst="line">
            <a:avLst/>
          </a:prstGeom>
          <a:noFill/>
          <a:ln w="28575">
            <a:solidFill>
              <a:srgbClr val="ED181E"/>
            </a:solidFill>
            <a:round/>
            <a:headEnd/>
            <a:tailEnd/>
          </a:ln>
          <a:extLst>
            <a:ext uri="{909E8E84-426E-40dd-AFC4-6F175D3DCCD1}">
              <a14:hiddenFill xmlns="" xmlns:a14="http://schemas.microsoft.com/office/drawing/2010/main">
                <a:noFill/>
              </a14:hiddenFill>
            </a:ext>
          </a:extLst>
        </p:spPr>
        <p:txBody>
          <a:bodyPr wrap="none" anchor="ctr"/>
          <a:lstStyle/>
          <a:p>
            <a:pPr defTabSz="457200" fontAlgn="base">
              <a:spcBef>
                <a:spcPct val="0"/>
              </a:spcBef>
              <a:spcAft>
                <a:spcPct val="0"/>
              </a:spcAft>
            </a:pPr>
            <a:endParaRPr lang="en-US" sz="2400">
              <a:solidFill>
                <a:srgbClr val="921F07"/>
              </a:solidFill>
              <a:latin typeface="Arial Black" charset="0"/>
              <a:ea typeface="ＭＳ Ｐゴシック" charset="-128"/>
            </a:endParaRPr>
          </a:p>
        </p:txBody>
      </p:sp>
      <p:sp>
        <p:nvSpPr>
          <p:cNvPr id="22533" name="Line 5"/>
          <p:cNvSpPr>
            <a:spLocks noChangeShapeType="1"/>
          </p:cNvSpPr>
          <p:nvPr/>
        </p:nvSpPr>
        <p:spPr bwMode="auto">
          <a:xfrm>
            <a:off x="2455863" y="1109664"/>
            <a:ext cx="0" cy="5748337"/>
          </a:xfrm>
          <a:prstGeom prst="line">
            <a:avLst/>
          </a:prstGeom>
          <a:noFill/>
          <a:ln w="28575">
            <a:solidFill>
              <a:srgbClr val="ED181E"/>
            </a:solidFill>
            <a:round/>
            <a:headEnd/>
            <a:tailEnd/>
          </a:ln>
          <a:extLst>
            <a:ext uri="{909E8E84-426E-40dd-AFC4-6F175D3DCCD1}">
              <a14:hiddenFill xmlns="" xmlns:a14="http://schemas.microsoft.com/office/drawing/2010/main">
                <a:noFill/>
              </a14:hiddenFill>
            </a:ext>
          </a:extLst>
        </p:spPr>
        <p:txBody>
          <a:bodyPr wrap="none" anchor="ctr"/>
          <a:lstStyle/>
          <a:p>
            <a:pPr defTabSz="457200" fontAlgn="base">
              <a:spcBef>
                <a:spcPct val="0"/>
              </a:spcBef>
              <a:spcAft>
                <a:spcPct val="0"/>
              </a:spcAft>
            </a:pPr>
            <a:endParaRPr lang="en-US" sz="2400">
              <a:solidFill>
                <a:srgbClr val="921F07"/>
              </a:solidFill>
              <a:latin typeface="Arial Black" charset="0"/>
              <a:ea typeface="ＭＳ Ｐゴシック" charset="-128"/>
            </a:endParaRPr>
          </a:p>
        </p:txBody>
      </p:sp>
      <p:sp>
        <p:nvSpPr>
          <p:cNvPr id="22534" name="Text Box 6"/>
          <p:cNvSpPr txBox="1">
            <a:spLocks noChangeArrowheads="1"/>
          </p:cNvSpPr>
          <p:nvPr/>
        </p:nvSpPr>
        <p:spPr bwMode="auto">
          <a:xfrm>
            <a:off x="2484438" y="292100"/>
            <a:ext cx="8183562" cy="7318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ＭＳ Ｐゴシック" charset="0"/>
                <a:cs typeface="ＭＳ Ｐゴシック" charset="0"/>
              </a:defRPr>
            </a:lvl1pPr>
            <a:lvl2pPr marL="37931725" indent="-37474525">
              <a:defRPr sz="2400">
                <a:solidFill>
                  <a:schemeClr val="tx1"/>
                </a:solidFill>
                <a:latin typeface="Times" charset="0"/>
                <a:ea typeface="ＭＳ Ｐゴシック" charset="0"/>
              </a:defRPr>
            </a:lvl2pPr>
            <a:lvl3pPr>
              <a:defRPr sz="2400">
                <a:solidFill>
                  <a:schemeClr val="tx1"/>
                </a:solidFill>
                <a:latin typeface="Times" charset="0"/>
                <a:ea typeface="ＭＳ Ｐゴシック" charset="0"/>
              </a:defRPr>
            </a:lvl3pPr>
            <a:lvl4pPr>
              <a:defRPr sz="2400">
                <a:solidFill>
                  <a:schemeClr val="tx1"/>
                </a:solidFill>
                <a:latin typeface="Times" charset="0"/>
                <a:ea typeface="ＭＳ Ｐゴシック" charset="0"/>
              </a:defRPr>
            </a:lvl4pPr>
            <a:lvl5pPr>
              <a:defRPr sz="2400">
                <a:solidFill>
                  <a:schemeClr val="tx1"/>
                </a:solidFill>
                <a:latin typeface="Times" charset="0"/>
                <a:ea typeface="ＭＳ Ｐゴシック" charset="0"/>
              </a:defRPr>
            </a:lvl5pPr>
            <a:lvl6pPr marL="457200" eaLnBrk="0" fontAlgn="base" hangingPunct="0">
              <a:spcBef>
                <a:spcPct val="0"/>
              </a:spcBef>
              <a:spcAft>
                <a:spcPct val="0"/>
              </a:spcAft>
              <a:defRPr sz="2400">
                <a:solidFill>
                  <a:schemeClr val="tx1"/>
                </a:solidFill>
                <a:latin typeface="Times" charset="0"/>
                <a:ea typeface="ＭＳ Ｐゴシック" charset="0"/>
              </a:defRPr>
            </a:lvl6pPr>
            <a:lvl7pPr marL="914400" eaLnBrk="0" fontAlgn="base" hangingPunct="0">
              <a:spcBef>
                <a:spcPct val="0"/>
              </a:spcBef>
              <a:spcAft>
                <a:spcPct val="0"/>
              </a:spcAft>
              <a:defRPr sz="2400">
                <a:solidFill>
                  <a:schemeClr val="tx1"/>
                </a:solidFill>
                <a:latin typeface="Times" charset="0"/>
                <a:ea typeface="ＭＳ Ｐゴシック" charset="0"/>
              </a:defRPr>
            </a:lvl7pPr>
            <a:lvl8pPr marL="1371600" eaLnBrk="0" fontAlgn="base" hangingPunct="0">
              <a:spcBef>
                <a:spcPct val="0"/>
              </a:spcBef>
              <a:spcAft>
                <a:spcPct val="0"/>
              </a:spcAft>
              <a:defRPr sz="2400">
                <a:solidFill>
                  <a:schemeClr val="tx1"/>
                </a:solidFill>
                <a:latin typeface="Times" charset="0"/>
                <a:ea typeface="ＭＳ Ｐゴシック" charset="0"/>
              </a:defRPr>
            </a:lvl8pPr>
            <a:lvl9pPr marL="1828800" eaLnBrk="0" fontAlgn="base" hangingPunct="0">
              <a:spcBef>
                <a:spcPct val="0"/>
              </a:spcBef>
              <a:spcAft>
                <a:spcPct val="0"/>
              </a:spcAft>
              <a:defRPr sz="2400">
                <a:solidFill>
                  <a:schemeClr val="tx1"/>
                </a:solidFill>
                <a:latin typeface="Times" charset="0"/>
                <a:ea typeface="ＭＳ Ｐゴシック" charset="0"/>
              </a:defRPr>
            </a:lvl9pPr>
          </a:lstStyle>
          <a:p>
            <a:pPr defTabSz="457200" fontAlgn="base">
              <a:spcBef>
                <a:spcPct val="0"/>
              </a:spcBef>
              <a:spcAft>
                <a:spcPct val="0"/>
              </a:spcAft>
            </a:pPr>
            <a:r>
              <a:rPr lang="en-US" sz="4200" b="1">
                <a:solidFill>
                  <a:prstClr val="white"/>
                </a:solidFill>
                <a:latin typeface="Helvetica" charset="0"/>
              </a:rPr>
              <a:t>An effective poster … </a:t>
            </a:r>
          </a:p>
        </p:txBody>
      </p:sp>
      <p:sp>
        <p:nvSpPr>
          <p:cNvPr id="22535" name="Rectangle 7"/>
          <p:cNvSpPr>
            <a:spLocks noChangeArrowheads="1"/>
          </p:cNvSpPr>
          <p:nvPr/>
        </p:nvSpPr>
        <p:spPr bwMode="auto">
          <a:xfrm>
            <a:off x="5614988" y="5789613"/>
            <a:ext cx="184150" cy="5191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p>
            <a:pPr defTabSz="457200" fontAlgn="base">
              <a:spcBef>
                <a:spcPct val="0"/>
              </a:spcBef>
              <a:spcAft>
                <a:spcPct val="0"/>
              </a:spcAft>
            </a:pPr>
            <a:endParaRPr lang="en-US" sz="2800" b="1">
              <a:solidFill>
                <a:srgbClr val="921F07"/>
              </a:solidFill>
              <a:latin typeface="Helvetica" charset="0"/>
              <a:ea typeface="ＭＳ Ｐゴシック" charset="-128"/>
            </a:endParaRPr>
          </a:p>
        </p:txBody>
      </p:sp>
      <p:sp>
        <p:nvSpPr>
          <p:cNvPr id="22536" name="Text Box 8"/>
          <p:cNvSpPr txBox="1">
            <a:spLocks noChangeArrowheads="1"/>
          </p:cNvSpPr>
          <p:nvPr/>
        </p:nvSpPr>
        <p:spPr bwMode="auto">
          <a:xfrm>
            <a:off x="2557464" y="1190625"/>
            <a:ext cx="7877175" cy="107721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marL="346075" indent="-346075">
              <a:defRPr sz="2400">
                <a:solidFill>
                  <a:schemeClr val="tx1"/>
                </a:solidFill>
                <a:latin typeface="Times" charset="0"/>
                <a:ea typeface="ＭＳ Ｐゴシック" charset="0"/>
                <a:cs typeface="ＭＳ Ｐゴシック" charset="0"/>
              </a:defRPr>
            </a:lvl1pPr>
            <a:lvl2pPr marL="37931725" indent="-37474525">
              <a:defRPr sz="2400">
                <a:solidFill>
                  <a:schemeClr val="tx1"/>
                </a:solidFill>
                <a:latin typeface="Times" charset="0"/>
                <a:ea typeface="ＭＳ Ｐゴシック" charset="0"/>
              </a:defRPr>
            </a:lvl2pPr>
            <a:lvl3pPr>
              <a:defRPr sz="2400">
                <a:solidFill>
                  <a:schemeClr val="tx1"/>
                </a:solidFill>
                <a:latin typeface="Times" charset="0"/>
                <a:ea typeface="ＭＳ Ｐゴシック" charset="0"/>
              </a:defRPr>
            </a:lvl3pPr>
            <a:lvl4pPr>
              <a:defRPr sz="2400">
                <a:solidFill>
                  <a:schemeClr val="tx1"/>
                </a:solidFill>
                <a:latin typeface="Times" charset="0"/>
                <a:ea typeface="ＭＳ Ｐゴシック" charset="0"/>
              </a:defRPr>
            </a:lvl4pPr>
            <a:lvl5pPr>
              <a:defRPr sz="2400">
                <a:solidFill>
                  <a:schemeClr val="tx1"/>
                </a:solidFill>
                <a:latin typeface="Times" charset="0"/>
                <a:ea typeface="ＭＳ Ｐゴシック" charset="0"/>
              </a:defRPr>
            </a:lvl5pPr>
            <a:lvl6pPr marL="457200" eaLnBrk="0" fontAlgn="base" hangingPunct="0">
              <a:spcBef>
                <a:spcPct val="0"/>
              </a:spcBef>
              <a:spcAft>
                <a:spcPct val="0"/>
              </a:spcAft>
              <a:defRPr sz="2400">
                <a:solidFill>
                  <a:schemeClr val="tx1"/>
                </a:solidFill>
                <a:latin typeface="Times" charset="0"/>
                <a:ea typeface="ＭＳ Ｐゴシック" charset="0"/>
              </a:defRPr>
            </a:lvl6pPr>
            <a:lvl7pPr marL="914400" eaLnBrk="0" fontAlgn="base" hangingPunct="0">
              <a:spcBef>
                <a:spcPct val="0"/>
              </a:spcBef>
              <a:spcAft>
                <a:spcPct val="0"/>
              </a:spcAft>
              <a:defRPr sz="2400">
                <a:solidFill>
                  <a:schemeClr val="tx1"/>
                </a:solidFill>
                <a:latin typeface="Times" charset="0"/>
                <a:ea typeface="ＭＳ Ｐゴシック" charset="0"/>
              </a:defRPr>
            </a:lvl7pPr>
            <a:lvl8pPr marL="1371600" eaLnBrk="0" fontAlgn="base" hangingPunct="0">
              <a:spcBef>
                <a:spcPct val="0"/>
              </a:spcBef>
              <a:spcAft>
                <a:spcPct val="0"/>
              </a:spcAft>
              <a:defRPr sz="2400">
                <a:solidFill>
                  <a:schemeClr val="tx1"/>
                </a:solidFill>
                <a:latin typeface="Times" charset="0"/>
                <a:ea typeface="ＭＳ Ｐゴシック" charset="0"/>
              </a:defRPr>
            </a:lvl8pPr>
            <a:lvl9pPr marL="1828800" eaLnBrk="0" fontAlgn="base" hangingPunct="0">
              <a:spcBef>
                <a:spcPct val="0"/>
              </a:spcBef>
              <a:spcAft>
                <a:spcPct val="0"/>
              </a:spcAft>
              <a:defRPr sz="2400">
                <a:solidFill>
                  <a:schemeClr val="tx1"/>
                </a:solidFill>
                <a:latin typeface="Times" charset="0"/>
                <a:ea typeface="ＭＳ Ｐゴシック" charset="0"/>
              </a:defRPr>
            </a:lvl9pPr>
          </a:lstStyle>
          <a:p>
            <a:pPr defTabSz="457200" fontAlgn="base">
              <a:spcBef>
                <a:spcPct val="0"/>
              </a:spcBef>
              <a:spcAft>
                <a:spcPct val="0"/>
              </a:spcAft>
              <a:buBlip>
                <a:blip r:embed="rId3"/>
              </a:buBlip>
            </a:pPr>
            <a:r>
              <a:rPr lang="en-US" sz="3200" b="1" dirty="0">
                <a:solidFill>
                  <a:prstClr val="white"/>
                </a:solidFill>
                <a:latin typeface="Helvetica" charset="0"/>
              </a:rPr>
              <a:t>is easily read from 1-2 meters away</a:t>
            </a:r>
          </a:p>
          <a:p>
            <a:pPr defTabSz="457200" fontAlgn="base">
              <a:spcBef>
                <a:spcPct val="0"/>
              </a:spcBef>
              <a:spcAft>
                <a:spcPct val="0"/>
              </a:spcAft>
              <a:buBlip>
                <a:blip r:embed="rId3"/>
              </a:buBlip>
            </a:pPr>
            <a:endParaRPr lang="en-US" sz="3200" b="1" dirty="0">
              <a:solidFill>
                <a:prstClr val="white"/>
              </a:solidFill>
              <a:latin typeface="Helvetica" charset="0"/>
            </a:endParaRPr>
          </a:p>
        </p:txBody>
      </p:sp>
      <p:pic>
        <p:nvPicPr>
          <p:cNvPr id="22537" name="Picture 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078825" y="2267844"/>
            <a:ext cx="4557175" cy="332040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0" name="Text Box 8"/>
          <p:cNvSpPr txBox="1">
            <a:spLocks noChangeArrowheads="1"/>
          </p:cNvSpPr>
          <p:nvPr/>
        </p:nvSpPr>
        <p:spPr bwMode="auto">
          <a:xfrm>
            <a:off x="8463944" y="6103948"/>
            <a:ext cx="2204056" cy="75405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charset="0"/>
                <a:ea typeface="ＭＳ Ｐゴシック" charset="0"/>
                <a:cs typeface="ＭＳ Ｐゴシック" charset="0"/>
              </a:defRPr>
            </a:lvl1pPr>
            <a:lvl2pPr marL="37931725" indent="-37474525">
              <a:defRPr sz="2400">
                <a:solidFill>
                  <a:schemeClr val="tx1"/>
                </a:solidFill>
                <a:latin typeface="Times" charset="0"/>
                <a:ea typeface="ＭＳ Ｐゴシック" charset="0"/>
              </a:defRPr>
            </a:lvl2pPr>
            <a:lvl3pPr>
              <a:defRPr sz="2400">
                <a:solidFill>
                  <a:schemeClr val="tx1"/>
                </a:solidFill>
                <a:latin typeface="Times" charset="0"/>
                <a:ea typeface="ＭＳ Ｐゴシック" charset="0"/>
              </a:defRPr>
            </a:lvl3pPr>
            <a:lvl4pPr>
              <a:defRPr sz="2400">
                <a:solidFill>
                  <a:schemeClr val="tx1"/>
                </a:solidFill>
                <a:latin typeface="Times" charset="0"/>
                <a:ea typeface="ＭＳ Ｐゴシック" charset="0"/>
              </a:defRPr>
            </a:lvl4pPr>
            <a:lvl5pPr>
              <a:defRPr sz="2400">
                <a:solidFill>
                  <a:schemeClr val="tx1"/>
                </a:solidFill>
                <a:latin typeface="Times" charset="0"/>
                <a:ea typeface="ＭＳ Ｐゴシック" charset="0"/>
              </a:defRPr>
            </a:lvl5pPr>
            <a:lvl6pPr marL="457200" eaLnBrk="0" fontAlgn="base" hangingPunct="0">
              <a:spcBef>
                <a:spcPct val="0"/>
              </a:spcBef>
              <a:spcAft>
                <a:spcPct val="0"/>
              </a:spcAft>
              <a:defRPr sz="2400">
                <a:solidFill>
                  <a:schemeClr val="tx1"/>
                </a:solidFill>
                <a:latin typeface="Times" charset="0"/>
                <a:ea typeface="ＭＳ Ｐゴシック" charset="0"/>
              </a:defRPr>
            </a:lvl6pPr>
            <a:lvl7pPr marL="914400" eaLnBrk="0" fontAlgn="base" hangingPunct="0">
              <a:spcBef>
                <a:spcPct val="0"/>
              </a:spcBef>
              <a:spcAft>
                <a:spcPct val="0"/>
              </a:spcAft>
              <a:defRPr sz="2400">
                <a:solidFill>
                  <a:schemeClr val="tx1"/>
                </a:solidFill>
                <a:latin typeface="Times" charset="0"/>
                <a:ea typeface="ＭＳ Ｐゴシック" charset="0"/>
              </a:defRPr>
            </a:lvl7pPr>
            <a:lvl8pPr marL="1371600" eaLnBrk="0" fontAlgn="base" hangingPunct="0">
              <a:spcBef>
                <a:spcPct val="0"/>
              </a:spcBef>
              <a:spcAft>
                <a:spcPct val="0"/>
              </a:spcAft>
              <a:defRPr sz="2400">
                <a:solidFill>
                  <a:schemeClr val="tx1"/>
                </a:solidFill>
                <a:latin typeface="Times" charset="0"/>
                <a:ea typeface="ＭＳ Ｐゴシック" charset="0"/>
              </a:defRPr>
            </a:lvl8pPr>
            <a:lvl9pPr marL="1828800" eaLnBrk="0" fontAlgn="base" hangingPunct="0">
              <a:spcBef>
                <a:spcPct val="0"/>
              </a:spcBef>
              <a:spcAft>
                <a:spcPct val="0"/>
              </a:spcAft>
              <a:defRPr sz="2400">
                <a:solidFill>
                  <a:schemeClr val="tx1"/>
                </a:solidFill>
                <a:latin typeface="Times" charset="0"/>
                <a:ea typeface="ＭＳ Ｐゴシック" charset="0"/>
              </a:defRPr>
            </a:lvl9pPr>
          </a:lstStyle>
          <a:p>
            <a:pPr defTabSz="457200" fontAlgn="base">
              <a:spcBef>
                <a:spcPct val="0"/>
              </a:spcBef>
              <a:spcAft>
                <a:spcPct val="0"/>
              </a:spcAft>
            </a:pPr>
            <a:r>
              <a:rPr lang="en-US" sz="900" dirty="0">
                <a:solidFill>
                  <a:prstClr val="white"/>
                </a:solidFill>
                <a:latin typeface="Calisto MT"/>
              </a:rPr>
              <a:t>George R. Hess</a:t>
            </a:r>
          </a:p>
          <a:p>
            <a:pPr defTabSz="457200" fontAlgn="base">
              <a:spcBef>
                <a:spcPct val="0"/>
              </a:spcBef>
              <a:spcAft>
                <a:spcPct val="0"/>
              </a:spcAft>
            </a:pPr>
            <a:endParaRPr lang="en-US" sz="100" dirty="0">
              <a:solidFill>
                <a:prstClr val="white"/>
              </a:solidFill>
              <a:latin typeface="Calisto MT"/>
            </a:endParaRPr>
          </a:p>
          <a:p>
            <a:pPr defTabSz="457200" fontAlgn="base">
              <a:spcBef>
                <a:spcPct val="0"/>
              </a:spcBef>
              <a:spcAft>
                <a:spcPct val="0"/>
              </a:spcAft>
            </a:pPr>
            <a:r>
              <a:rPr lang="en-US" sz="800" dirty="0">
                <a:solidFill>
                  <a:prstClr val="white"/>
                </a:solidFill>
                <a:latin typeface="Calisto MT"/>
              </a:rPr>
              <a:t>Department of Forestry &amp; </a:t>
            </a:r>
          </a:p>
          <a:p>
            <a:pPr defTabSz="457200" fontAlgn="base">
              <a:spcBef>
                <a:spcPct val="0"/>
              </a:spcBef>
              <a:spcAft>
                <a:spcPct val="0"/>
              </a:spcAft>
            </a:pPr>
            <a:r>
              <a:rPr lang="en-US" sz="800" dirty="0">
                <a:solidFill>
                  <a:prstClr val="white"/>
                </a:solidFill>
                <a:latin typeface="Calisto MT"/>
              </a:rPr>
              <a:t>Environmental Resources</a:t>
            </a:r>
          </a:p>
          <a:p>
            <a:pPr defTabSz="457200" fontAlgn="base">
              <a:spcBef>
                <a:spcPct val="0"/>
              </a:spcBef>
              <a:spcAft>
                <a:spcPct val="0"/>
              </a:spcAft>
            </a:pPr>
            <a:endParaRPr lang="en-US" sz="100" dirty="0">
              <a:solidFill>
                <a:prstClr val="white"/>
              </a:solidFill>
              <a:latin typeface="Calisto MT"/>
            </a:endParaRPr>
          </a:p>
          <a:p>
            <a:pPr defTabSz="457200" fontAlgn="base">
              <a:spcBef>
                <a:spcPct val="0"/>
              </a:spcBef>
              <a:spcAft>
                <a:spcPct val="0"/>
              </a:spcAft>
            </a:pPr>
            <a:r>
              <a:rPr lang="en-US" sz="800" dirty="0">
                <a:solidFill>
                  <a:prstClr val="white"/>
                </a:solidFill>
                <a:latin typeface="Calisto MT"/>
              </a:rPr>
              <a:t>North Carolina State University</a:t>
            </a:r>
          </a:p>
          <a:p>
            <a:pPr defTabSz="457200" fontAlgn="base">
              <a:spcBef>
                <a:spcPct val="0"/>
              </a:spcBef>
              <a:spcAft>
                <a:spcPct val="0"/>
              </a:spcAft>
            </a:pPr>
            <a:r>
              <a:rPr lang="en-US" sz="800" dirty="0">
                <a:solidFill>
                  <a:prstClr val="white"/>
                </a:solidFill>
                <a:latin typeface="Calisto MT"/>
              </a:rPr>
              <a:t>Raleigh, North Carolina  27695-8002  USA</a:t>
            </a:r>
          </a:p>
        </p:txBody>
      </p:sp>
    </p:spTree>
    <p:extLst>
      <p:ext uri="{BB962C8B-B14F-4D97-AF65-F5344CB8AC3E}">
        <p14:creationId xmlns:p14="http://schemas.microsoft.com/office/powerpoint/2010/main" val="94353878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Line 2"/>
          <p:cNvSpPr>
            <a:spLocks noChangeShapeType="1"/>
          </p:cNvSpPr>
          <p:nvPr/>
        </p:nvSpPr>
        <p:spPr bwMode="auto">
          <a:xfrm>
            <a:off x="2578100" y="990600"/>
            <a:ext cx="8089900" cy="0"/>
          </a:xfrm>
          <a:prstGeom prst="line">
            <a:avLst/>
          </a:prstGeom>
          <a:noFill/>
          <a:ln w="28575">
            <a:solidFill>
              <a:srgbClr val="ED181E"/>
            </a:solidFill>
            <a:round/>
            <a:headEnd/>
            <a:tailEnd/>
          </a:ln>
          <a:extLst>
            <a:ext uri="{909E8E84-426E-40dd-AFC4-6F175D3DCCD1}">
              <a14:hiddenFill xmlns="" xmlns:a14="http://schemas.microsoft.com/office/drawing/2010/main">
                <a:noFill/>
              </a14:hiddenFill>
            </a:ext>
          </a:extLst>
        </p:spPr>
        <p:txBody>
          <a:bodyPr wrap="none" anchor="ctr"/>
          <a:lstStyle/>
          <a:p>
            <a:pPr defTabSz="457200" fontAlgn="base">
              <a:spcBef>
                <a:spcPct val="0"/>
              </a:spcBef>
              <a:spcAft>
                <a:spcPct val="0"/>
              </a:spcAft>
            </a:pPr>
            <a:endParaRPr lang="en-US" sz="2400">
              <a:solidFill>
                <a:srgbClr val="921F07"/>
              </a:solidFill>
              <a:latin typeface="Arial Black" charset="0"/>
              <a:ea typeface="ＭＳ Ｐゴシック" charset="-128"/>
            </a:endParaRPr>
          </a:p>
        </p:txBody>
      </p:sp>
      <p:sp>
        <p:nvSpPr>
          <p:cNvPr id="28675" name="Line 3"/>
          <p:cNvSpPr>
            <a:spLocks noChangeShapeType="1"/>
          </p:cNvSpPr>
          <p:nvPr/>
        </p:nvSpPr>
        <p:spPr bwMode="auto">
          <a:xfrm flipH="1">
            <a:off x="1524000" y="990600"/>
            <a:ext cx="825500" cy="0"/>
          </a:xfrm>
          <a:prstGeom prst="line">
            <a:avLst/>
          </a:prstGeom>
          <a:noFill/>
          <a:ln w="28575">
            <a:solidFill>
              <a:srgbClr val="ED181E"/>
            </a:solidFill>
            <a:round/>
            <a:headEnd/>
            <a:tailEnd/>
          </a:ln>
          <a:extLst>
            <a:ext uri="{909E8E84-426E-40dd-AFC4-6F175D3DCCD1}">
              <a14:hiddenFill xmlns="" xmlns:a14="http://schemas.microsoft.com/office/drawing/2010/main">
                <a:noFill/>
              </a14:hiddenFill>
            </a:ext>
          </a:extLst>
        </p:spPr>
        <p:txBody>
          <a:bodyPr wrap="none" anchor="ctr"/>
          <a:lstStyle/>
          <a:p>
            <a:pPr defTabSz="457200" fontAlgn="base">
              <a:spcBef>
                <a:spcPct val="0"/>
              </a:spcBef>
              <a:spcAft>
                <a:spcPct val="0"/>
              </a:spcAft>
            </a:pPr>
            <a:endParaRPr lang="en-US" sz="2400">
              <a:solidFill>
                <a:srgbClr val="921F07"/>
              </a:solidFill>
              <a:latin typeface="Arial Black" charset="0"/>
              <a:ea typeface="ＭＳ Ｐゴシック" charset="-128"/>
            </a:endParaRPr>
          </a:p>
        </p:txBody>
      </p:sp>
      <p:sp>
        <p:nvSpPr>
          <p:cNvPr id="28676" name="Line 4"/>
          <p:cNvSpPr>
            <a:spLocks noChangeShapeType="1"/>
          </p:cNvSpPr>
          <p:nvPr/>
        </p:nvSpPr>
        <p:spPr bwMode="auto">
          <a:xfrm flipV="1">
            <a:off x="2455863" y="0"/>
            <a:ext cx="0" cy="871538"/>
          </a:xfrm>
          <a:prstGeom prst="line">
            <a:avLst/>
          </a:prstGeom>
          <a:noFill/>
          <a:ln w="28575">
            <a:solidFill>
              <a:srgbClr val="ED181E"/>
            </a:solidFill>
            <a:round/>
            <a:headEnd/>
            <a:tailEnd/>
          </a:ln>
          <a:extLst>
            <a:ext uri="{909E8E84-426E-40dd-AFC4-6F175D3DCCD1}">
              <a14:hiddenFill xmlns="" xmlns:a14="http://schemas.microsoft.com/office/drawing/2010/main">
                <a:noFill/>
              </a14:hiddenFill>
            </a:ext>
          </a:extLst>
        </p:spPr>
        <p:txBody>
          <a:bodyPr wrap="none" anchor="ctr"/>
          <a:lstStyle/>
          <a:p>
            <a:pPr defTabSz="457200" fontAlgn="base">
              <a:spcBef>
                <a:spcPct val="0"/>
              </a:spcBef>
              <a:spcAft>
                <a:spcPct val="0"/>
              </a:spcAft>
            </a:pPr>
            <a:endParaRPr lang="en-US" sz="2400">
              <a:solidFill>
                <a:srgbClr val="921F07"/>
              </a:solidFill>
              <a:latin typeface="Arial Black" charset="0"/>
              <a:ea typeface="ＭＳ Ｐゴシック" charset="-128"/>
            </a:endParaRPr>
          </a:p>
        </p:txBody>
      </p:sp>
      <p:sp>
        <p:nvSpPr>
          <p:cNvPr id="28677" name="Line 5"/>
          <p:cNvSpPr>
            <a:spLocks noChangeShapeType="1"/>
          </p:cNvSpPr>
          <p:nvPr/>
        </p:nvSpPr>
        <p:spPr bwMode="auto">
          <a:xfrm>
            <a:off x="2455863" y="1109664"/>
            <a:ext cx="0" cy="5748337"/>
          </a:xfrm>
          <a:prstGeom prst="line">
            <a:avLst/>
          </a:prstGeom>
          <a:noFill/>
          <a:ln w="28575">
            <a:solidFill>
              <a:srgbClr val="ED181E"/>
            </a:solidFill>
            <a:round/>
            <a:headEnd/>
            <a:tailEnd/>
          </a:ln>
          <a:extLst>
            <a:ext uri="{909E8E84-426E-40dd-AFC4-6F175D3DCCD1}">
              <a14:hiddenFill xmlns="" xmlns:a14="http://schemas.microsoft.com/office/drawing/2010/main">
                <a:noFill/>
              </a14:hiddenFill>
            </a:ext>
          </a:extLst>
        </p:spPr>
        <p:txBody>
          <a:bodyPr wrap="none" anchor="ctr"/>
          <a:lstStyle/>
          <a:p>
            <a:pPr defTabSz="457200" fontAlgn="base">
              <a:spcBef>
                <a:spcPct val="0"/>
              </a:spcBef>
              <a:spcAft>
                <a:spcPct val="0"/>
              </a:spcAft>
            </a:pPr>
            <a:endParaRPr lang="en-US" sz="2400">
              <a:solidFill>
                <a:srgbClr val="921F07"/>
              </a:solidFill>
              <a:latin typeface="Arial Black" charset="0"/>
              <a:ea typeface="ＭＳ Ｐゴシック" charset="-128"/>
            </a:endParaRPr>
          </a:p>
        </p:txBody>
      </p:sp>
      <p:sp>
        <p:nvSpPr>
          <p:cNvPr id="28678" name="Text Box 6"/>
          <p:cNvSpPr txBox="1">
            <a:spLocks noChangeArrowheads="1"/>
          </p:cNvSpPr>
          <p:nvPr/>
        </p:nvSpPr>
        <p:spPr bwMode="auto">
          <a:xfrm>
            <a:off x="2484438" y="292100"/>
            <a:ext cx="8183562" cy="7318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ＭＳ Ｐゴシック" charset="0"/>
                <a:cs typeface="ＭＳ Ｐゴシック" charset="0"/>
              </a:defRPr>
            </a:lvl1pPr>
            <a:lvl2pPr marL="37931725" indent="-37474525">
              <a:defRPr sz="2400">
                <a:solidFill>
                  <a:schemeClr val="tx1"/>
                </a:solidFill>
                <a:latin typeface="Times" charset="0"/>
                <a:ea typeface="ＭＳ Ｐゴシック" charset="0"/>
              </a:defRPr>
            </a:lvl2pPr>
            <a:lvl3pPr>
              <a:defRPr sz="2400">
                <a:solidFill>
                  <a:schemeClr val="tx1"/>
                </a:solidFill>
                <a:latin typeface="Times" charset="0"/>
                <a:ea typeface="ＭＳ Ｐゴシック" charset="0"/>
              </a:defRPr>
            </a:lvl3pPr>
            <a:lvl4pPr>
              <a:defRPr sz="2400">
                <a:solidFill>
                  <a:schemeClr val="tx1"/>
                </a:solidFill>
                <a:latin typeface="Times" charset="0"/>
                <a:ea typeface="ＭＳ Ｐゴシック" charset="0"/>
              </a:defRPr>
            </a:lvl4pPr>
            <a:lvl5pPr>
              <a:defRPr sz="2400">
                <a:solidFill>
                  <a:schemeClr val="tx1"/>
                </a:solidFill>
                <a:latin typeface="Times" charset="0"/>
                <a:ea typeface="ＭＳ Ｐゴシック" charset="0"/>
              </a:defRPr>
            </a:lvl5pPr>
            <a:lvl6pPr marL="457200" eaLnBrk="0" fontAlgn="base" hangingPunct="0">
              <a:spcBef>
                <a:spcPct val="0"/>
              </a:spcBef>
              <a:spcAft>
                <a:spcPct val="0"/>
              </a:spcAft>
              <a:defRPr sz="2400">
                <a:solidFill>
                  <a:schemeClr val="tx1"/>
                </a:solidFill>
                <a:latin typeface="Times" charset="0"/>
                <a:ea typeface="ＭＳ Ｐゴシック" charset="0"/>
              </a:defRPr>
            </a:lvl6pPr>
            <a:lvl7pPr marL="914400" eaLnBrk="0" fontAlgn="base" hangingPunct="0">
              <a:spcBef>
                <a:spcPct val="0"/>
              </a:spcBef>
              <a:spcAft>
                <a:spcPct val="0"/>
              </a:spcAft>
              <a:defRPr sz="2400">
                <a:solidFill>
                  <a:schemeClr val="tx1"/>
                </a:solidFill>
                <a:latin typeface="Times" charset="0"/>
                <a:ea typeface="ＭＳ Ｐゴシック" charset="0"/>
              </a:defRPr>
            </a:lvl7pPr>
            <a:lvl8pPr marL="1371600" eaLnBrk="0" fontAlgn="base" hangingPunct="0">
              <a:spcBef>
                <a:spcPct val="0"/>
              </a:spcBef>
              <a:spcAft>
                <a:spcPct val="0"/>
              </a:spcAft>
              <a:defRPr sz="2400">
                <a:solidFill>
                  <a:schemeClr val="tx1"/>
                </a:solidFill>
                <a:latin typeface="Times" charset="0"/>
                <a:ea typeface="ＭＳ Ｐゴシック" charset="0"/>
              </a:defRPr>
            </a:lvl8pPr>
            <a:lvl9pPr marL="1828800" eaLnBrk="0" fontAlgn="base" hangingPunct="0">
              <a:spcBef>
                <a:spcPct val="0"/>
              </a:spcBef>
              <a:spcAft>
                <a:spcPct val="0"/>
              </a:spcAft>
              <a:defRPr sz="2400">
                <a:solidFill>
                  <a:schemeClr val="tx1"/>
                </a:solidFill>
                <a:latin typeface="Times" charset="0"/>
                <a:ea typeface="ＭＳ Ｐゴシック" charset="0"/>
              </a:defRPr>
            </a:lvl9pPr>
          </a:lstStyle>
          <a:p>
            <a:pPr defTabSz="457200" fontAlgn="base">
              <a:spcBef>
                <a:spcPct val="0"/>
              </a:spcBef>
              <a:spcAft>
                <a:spcPct val="0"/>
              </a:spcAft>
            </a:pPr>
            <a:r>
              <a:rPr lang="en-US" sz="4200" b="1">
                <a:solidFill>
                  <a:prstClr val="white"/>
                </a:solidFill>
                <a:latin typeface="Helvetica" charset="0"/>
              </a:rPr>
              <a:t>Text </a:t>
            </a:r>
          </a:p>
        </p:txBody>
      </p:sp>
      <p:sp>
        <p:nvSpPr>
          <p:cNvPr id="28679" name="Text Box 7"/>
          <p:cNvSpPr txBox="1">
            <a:spLocks noChangeArrowheads="1"/>
          </p:cNvSpPr>
          <p:nvPr/>
        </p:nvSpPr>
        <p:spPr bwMode="auto">
          <a:xfrm>
            <a:off x="2557464" y="1101726"/>
            <a:ext cx="8174037" cy="317009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marL="346075" indent="-346075">
              <a:defRPr sz="2400">
                <a:solidFill>
                  <a:schemeClr val="tx1"/>
                </a:solidFill>
                <a:latin typeface="Times" charset="0"/>
                <a:ea typeface="ＭＳ Ｐゴシック" charset="0"/>
                <a:cs typeface="ＭＳ Ｐゴシック" charset="0"/>
              </a:defRPr>
            </a:lvl1pPr>
            <a:lvl2pPr marL="37931725" indent="-37474525">
              <a:defRPr sz="2400">
                <a:solidFill>
                  <a:schemeClr val="tx1"/>
                </a:solidFill>
                <a:latin typeface="Times" charset="0"/>
                <a:ea typeface="ＭＳ Ｐゴシック" charset="0"/>
              </a:defRPr>
            </a:lvl2pPr>
            <a:lvl3pPr>
              <a:defRPr sz="2400">
                <a:solidFill>
                  <a:schemeClr val="tx1"/>
                </a:solidFill>
                <a:latin typeface="Times" charset="0"/>
                <a:ea typeface="ＭＳ Ｐゴシック" charset="0"/>
              </a:defRPr>
            </a:lvl3pPr>
            <a:lvl4pPr>
              <a:defRPr sz="2400">
                <a:solidFill>
                  <a:schemeClr val="tx1"/>
                </a:solidFill>
                <a:latin typeface="Times" charset="0"/>
                <a:ea typeface="ＭＳ Ｐゴシック" charset="0"/>
              </a:defRPr>
            </a:lvl4pPr>
            <a:lvl5pPr>
              <a:defRPr sz="2400">
                <a:solidFill>
                  <a:schemeClr val="tx1"/>
                </a:solidFill>
                <a:latin typeface="Times" charset="0"/>
                <a:ea typeface="ＭＳ Ｐゴシック" charset="0"/>
              </a:defRPr>
            </a:lvl5pPr>
            <a:lvl6pPr marL="457200" eaLnBrk="0" fontAlgn="base" hangingPunct="0">
              <a:spcBef>
                <a:spcPct val="0"/>
              </a:spcBef>
              <a:spcAft>
                <a:spcPct val="0"/>
              </a:spcAft>
              <a:defRPr sz="2400">
                <a:solidFill>
                  <a:schemeClr val="tx1"/>
                </a:solidFill>
                <a:latin typeface="Times" charset="0"/>
                <a:ea typeface="ＭＳ Ｐゴシック" charset="0"/>
              </a:defRPr>
            </a:lvl6pPr>
            <a:lvl7pPr marL="914400" eaLnBrk="0" fontAlgn="base" hangingPunct="0">
              <a:spcBef>
                <a:spcPct val="0"/>
              </a:spcBef>
              <a:spcAft>
                <a:spcPct val="0"/>
              </a:spcAft>
              <a:defRPr sz="2400">
                <a:solidFill>
                  <a:schemeClr val="tx1"/>
                </a:solidFill>
                <a:latin typeface="Times" charset="0"/>
                <a:ea typeface="ＭＳ Ｐゴシック" charset="0"/>
              </a:defRPr>
            </a:lvl7pPr>
            <a:lvl8pPr marL="1371600" eaLnBrk="0" fontAlgn="base" hangingPunct="0">
              <a:spcBef>
                <a:spcPct val="0"/>
              </a:spcBef>
              <a:spcAft>
                <a:spcPct val="0"/>
              </a:spcAft>
              <a:defRPr sz="2400">
                <a:solidFill>
                  <a:schemeClr val="tx1"/>
                </a:solidFill>
                <a:latin typeface="Times" charset="0"/>
                <a:ea typeface="ＭＳ Ｐゴシック" charset="0"/>
              </a:defRPr>
            </a:lvl8pPr>
            <a:lvl9pPr marL="1828800" eaLnBrk="0" fontAlgn="base" hangingPunct="0">
              <a:spcBef>
                <a:spcPct val="0"/>
              </a:spcBef>
              <a:spcAft>
                <a:spcPct val="0"/>
              </a:spcAft>
              <a:defRPr sz="2400">
                <a:solidFill>
                  <a:schemeClr val="tx1"/>
                </a:solidFill>
                <a:latin typeface="Times" charset="0"/>
                <a:ea typeface="ＭＳ Ｐゴシック" charset="0"/>
              </a:defRPr>
            </a:lvl9pPr>
          </a:lstStyle>
          <a:p>
            <a:pPr defTabSz="457200" fontAlgn="base">
              <a:spcBef>
                <a:spcPct val="0"/>
              </a:spcBef>
              <a:spcAft>
                <a:spcPct val="0"/>
              </a:spcAft>
              <a:buBlip>
                <a:blip r:embed="rId3"/>
              </a:buBlip>
            </a:pPr>
            <a:r>
              <a:rPr lang="en-US" sz="3200" b="1" dirty="0">
                <a:solidFill>
                  <a:prstClr val="white"/>
                </a:solidFill>
                <a:latin typeface="Helvetica" charset="0"/>
              </a:rPr>
              <a:t>Keep text elements short</a:t>
            </a:r>
          </a:p>
          <a:p>
            <a:pPr defTabSz="457200" fontAlgn="base">
              <a:spcBef>
                <a:spcPct val="0"/>
              </a:spcBef>
              <a:spcAft>
                <a:spcPct val="0"/>
              </a:spcAft>
              <a:buBlip>
                <a:blip r:embed="rId3"/>
              </a:buBlip>
            </a:pPr>
            <a:endParaRPr lang="en-US" b="1" dirty="0">
              <a:solidFill>
                <a:prstClr val="white"/>
              </a:solidFill>
              <a:latin typeface="Helvetica" charset="0"/>
            </a:endParaRPr>
          </a:p>
          <a:p>
            <a:pPr defTabSz="457200" fontAlgn="base">
              <a:spcBef>
                <a:spcPct val="0"/>
              </a:spcBef>
              <a:spcAft>
                <a:spcPct val="0"/>
              </a:spcAft>
              <a:buBlip>
                <a:blip r:embed="rId3"/>
              </a:buBlip>
            </a:pPr>
            <a:r>
              <a:rPr lang="en-US" sz="3200" b="1" dirty="0">
                <a:solidFill>
                  <a:prstClr val="white"/>
                </a:solidFill>
                <a:latin typeface="Helvetica" charset="0"/>
              </a:rPr>
              <a:t>Use phrases and active voice</a:t>
            </a:r>
          </a:p>
          <a:p>
            <a:pPr defTabSz="457200" fontAlgn="base">
              <a:spcBef>
                <a:spcPct val="0"/>
              </a:spcBef>
              <a:spcAft>
                <a:spcPct val="0"/>
              </a:spcAft>
              <a:buBlip>
                <a:blip r:embed="rId3"/>
              </a:buBlip>
            </a:pPr>
            <a:endParaRPr lang="en-US" b="1" dirty="0">
              <a:solidFill>
                <a:prstClr val="white"/>
              </a:solidFill>
              <a:latin typeface="Helvetica" charset="0"/>
            </a:endParaRPr>
          </a:p>
          <a:p>
            <a:pPr defTabSz="457200" fontAlgn="base">
              <a:spcBef>
                <a:spcPct val="0"/>
              </a:spcBef>
              <a:spcAft>
                <a:spcPct val="0"/>
              </a:spcAft>
              <a:buBlip>
                <a:blip r:embed="rId3"/>
              </a:buBlip>
            </a:pPr>
            <a:r>
              <a:rPr lang="en-US" sz="3200" b="1" dirty="0">
                <a:solidFill>
                  <a:prstClr val="white"/>
                </a:solidFill>
                <a:latin typeface="Helvetica" charset="0"/>
              </a:rPr>
              <a:t>Use serif font for text</a:t>
            </a:r>
          </a:p>
          <a:p>
            <a:pPr defTabSz="457200" fontAlgn="base">
              <a:spcBef>
                <a:spcPct val="0"/>
              </a:spcBef>
              <a:spcAft>
                <a:spcPct val="0"/>
              </a:spcAft>
              <a:buBlip>
                <a:blip r:embed="rId3"/>
              </a:buBlip>
            </a:pPr>
            <a:endParaRPr lang="en-US" b="1" dirty="0">
              <a:solidFill>
                <a:prstClr val="white"/>
              </a:solidFill>
              <a:latin typeface="Helvetica" charset="0"/>
            </a:endParaRPr>
          </a:p>
          <a:p>
            <a:pPr defTabSz="457200" fontAlgn="base">
              <a:spcBef>
                <a:spcPct val="0"/>
              </a:spcBef>
              <a:spcAft>
                <a:spcPct val="0"/>
              </a:spcAft>
              <a:buBlip>
                <a:blip r:embed="rId3"/>
              </a:buBlip>
            </a:pPr>
            <a:r>
              <a:rPr lang="en-US" sz="3200" b="1" dirty="0">
                <a:solidFill>
                  <a:prstClr val="white"/>
                </a:solidFill>
                <a:latin typeface="Helvetica" charset="0"/>
              </a:rPr>
              <a:t>San-serif font OK for title &amp; headings</a:t>
            </a:r>
          </a:p>
        </p:txBody>
      </p:sp>
      <p:pic>
        <p:nvPicPr>
          <p:cNvPr id="28680" name="Picture 15" descr="Strip1.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524000" y="4244976"/>
            <a:ext cx="9144000" cy="26130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6874225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Line 2"/>
          <p:cNvSpPr>
            <a:spLocks noChangeShapeType="1"/>
          </p:cNvSpPr>
          <p:nvPr/>
        </p:nvSpPr>
        <p:spPr bwMode="auto">
          <a:xfrm>
            <a:off x="2578100" y="990600"/>
            <a:ext cx="8089900" cy="0"/>
          </a:xfrm>
          <a:prstGeom prst="line">
            <a:avLst/>
          </a:prstGeom>
          <a:noFill/>
          <a:ln w="28575">
            <a:solidFill>
              <a:srgbClr val="ED181E"/>
            </a:solidFill>
            <a:round/>
            <a:headEnd/>
            <a:tailEnd/>
          </a:ln>
          <a:extLst>
            <a:ext uri="{909E8E84-426E-40dd-AFC4-6F175D3DCCD1}">
              <a14:hiddenFill xmlns="" xmlns:a14="http://schemas.microsoft.com/office/drawing/2010/main">
                <a:noFill/>
              </a14:hiddenFill>
            </a:ext>
          </a:extLst>
        </p:spPr>
        <p:txBody>
          <a:bodyPr wrap="none" anchor="ctr"/>
          <a:lstStyle/>
          <a:p>
            <a:pPr defTabSz="457200" fontAlgn="base">
              <a:spcBef>
                <a:spcPct val="0"/>
              </a:spcBef>
              <a:spcAft>
                <a:spcPct val="0"/>
              </a:spcAft>
            </a:pPr>
            <a:endParaRPr lang="en-US" sz="2400">
              <a:solidFill>
                <a:srgbClr val="921F07"/>
              </a:solidFill>
              <a:latin typeface="Arial Black" charset="0"/>
              <a:ea typeface="ＭＳ Ｐゴシック" charset="-128"/>
            </a:endParaRPr>
          </a:p>
        </p:txBody>
      </p:sp>
      <p:sp>
        <p:nvSpPr>
          <p:cNvPr id="24579" name="Line 3"/>
          <p:cNvSpPr>
            <a:spLocks noChangeShapeType="1"/>
          </p:cNvSpPr>
          <p:nvPr/>
        </p:nvSpPr>
        <p:spPr bwMode="auto">
          <a:xfrm flipH="1">
            <a:off x="1524000" y="990600"/>
            <a:ext cx="825500" cy="0"/>
          </a:xfrm>
          <a:prstGeom prst="line">
            <a:avLst/>
          </a:prstGeom>
          <a:noFill/>
          <a:ln w="28575">
            <a:solidFill>
              <a:srgbClr val="ED181E"/>
            </a:solidFill>
            <a:round/>
            <a:headEnd/>
            <a:tailEnd/>
          </a:ln>
          <a:extLst>
            <a:ext uri="{909E8E84-426E-40dd-AFC4-6F175D3DCCD1}">
              <a14:hiddenFill xmlns="" xmlns:a14="http://schemas.microsoft.com/office/drawing/2010/main">
                <a:noFill/>
              </a14:hiddenFill>
            </a:ext>
          </a:extLst>
        </p:spPr>
        <p:txBody>
          <a:bodyPr wrap="none" anchor="ctr"/>
          <a:lstStyle/>
          <a:p>
            <a:pPr defTabSz="457200" fontAlgn="base">
              <a:spcBef>
                <a:spcPct val="0"/>
              </a:spcBef>
              <a:spcAft>
                <a:spcPct val="0"/>
              </a:spcAft>
            </a:pPr>
            <a:endParaRPr lang="en-US" sz="2400">
              <a:solidFill>
                <a:srgbClr val="921F07"/>
              </a:solidFill>
              <a:latin typeface="Arial Black" charset="0"/>
              <a:ea typeface="ＭＳ Ｐゴシック" charset="-128"/>
            </a:endParaRPr>
          </a:p>
        </p:txBody>
      </p:sp>
      <p:sp>
        <p:nvSpPr>
          <p:cNvPr id="24580" name="Line 4"/>
          <p:cNvSpPr>
            <a:spLocks noChangeShapeType="1"/>
          </p:cNvSpPr>
          <p:nvPr/>
        </p:nvSpPr>
        <p:spPr bwMode="auto">
          <a:xfrm flipV="1">
            <a:off x="2455863" y="0"/>
            <a:ext cx="0" cy="871538"/>
          </a:xfrm>
          <a:prstGeom prst="line">
            <a:avLst/>
          </a:prstGeom>
          <a:noFill/>
          <a:ln w="28575">
            <a:solidFill>
              <a:srgbClr val="ED181E"/>
            </a:solidFill>
            <a:round/>
            <a:headEnd/>
            <a:tailEnd/>
          </a:ln>
          <a:extLst>
            <a:ext uri="{909E8E84-426E-40dd-AFC4-6F175D3DCCD1}">
              <a14:hiddenFill xmlns="" xmlns:a14="http://schemas.microsoft.com/office/drawing/2010/main">
                <a:noFill/>
              </a14:hiddenFill>
            </a:ext>
          </a:extLst>
        </p:spPr>
        <p:txBody>
          <a:bodyPr wrap="none" anchor="ctr"/>
          <a:lstStyle/>
          <a:p>
            <a:pPr defTabSz="457200" fontAlgn="base">
              <a:spcBef>
                <a:spcPct val="0"/>
              </a:spcBef>
              <a:spcAft>
                <a:spcPct val="0"/>
              </a:spcAft>
            </a:pPr>
            <a:endParaRPr lang="en-US" sz="2400">
              <a:solidFill>
                <a:srgbClr val="921F07"/>
              </a:solidFill>
              <a:latin typeface="Arial Black" charset="0"/>
              <a:ea typeface="ＭＳ Ｐゴシック" charset="-128"/>
            </a:endParaRPr>
          </a:p>
        </p:txBody>
      </p:sp>
      <p:sp>
        <p:nvSpPr>
          <p:cNvPr id="24581" name="Line 5"/>
          <p:cNvSpPr>
            <a:spLocks noChangeShapeType="1"/>
          </p:cNvSpPr>
          <p:nvPr/>
        </p:nvSpPr>
        <p:spPr bwMode="auto">
          <a:xfrm>
            <a:off x="2455863" y="1109664"/>
            <a:ext cx="0" cy="5748337"/>
          </a:xfrm>
          <a:prstGeom prst="line">
            <a:avLst/>
          </a:prstGeom>
          <a:noFill/>
          <a:ln w="28575">
            <a:solidFill>
              <a:srgbClr val="ED181E"/>
            </a:solidFill>
            <a:round/>
            <a:headEnd/>
            <a:tailEnd/>
          </a:ln>
          <a:extLst>
            <a:ext uri="{909E8E84-426E-40dd-AFC4-6F175D3DCCD1}">
              <a14:hiddenFill xmlns="" xmlns:a14="http://schemas.microsoft.com/office/drawing/2010/main">
                <a:noFill/>
              </a14:hiddenFill>
            </a:ext>
          </a:extLst>
        </p:spPr>
        <p:txBody>
          <a:bodyPr wrap="none" anchor="ctr"/>
          <a:lstStyle/>
          <a:p>
            <a:pPr defTabSz="457200" fontAlgn="base">
              <a:spcBef>
                <a:spcPct val="0"/>
              </a:spcBef>
              <a:spcAft>
                <a:spcPct val="0"/>
              </a:spcAft>
            </a:pPr>
            <a:endParaRPr lang="en-US" sz="2400">
              <a:solidFill>
                <a:srgbClr val="921F07"/>
              </a:solidFill>
              <a:latin typeface="Arial Black" charset="0"/>
              <a:ea typeface="ＭＳ Ｐゴシック" charset="-128"/>
            </a:endParaRPr>
          </a:p>
        </p:txBody>
      </p:sp>
      <p:sp>
        <p:nvSpPr>
          <p:cNvPr id="3" name="Title 2"/>
          <p:cNvSpPr>
            <a:spLocks noGrp="1"/>
          </p:cNvSpPr>
          <p:nvPr>
            <p:ph type="title"/>
          </p:nvPr>
        </p:nvSpPr>
        <p:spPr>
          <a:xfrm>
            <a:off x="2349501" y="-375478"/>
            <a:ext cx="7972287" cy="1597991"/>
          </a:xfrm>
        </p:spPr>
        <p:txBody>
          <a:bodyPr/>
          <a:lstStyle/>
          <a:p>
            <a:r>
              <a:rPr lang="en-US" sz="6000" b="1" dirty="0"/>
              <a:t>Layout</a:t>
            </a:r>
            <a:endParaRPr lang="en-US" sz="6600" dirty="0"/>
          </a:p>
        </p:txBody>
      </p:sp>
      <p:sp>
        <p:nvSpPr>
          <p:cNvPr id="4" name="Content Placeholder 3"/>
          <p:cNvSpPr>
            <a:spLocks noGrp="1"/>
          </p:cNvSpPr>
          <p:nvPr>
            <p:ph idx="1"/>
          </p:nvPr>
        </p:nvSpPr>
        <p:spPr>
          <a:xfrm>
            <a:off x="2578101" y="1484786"/>
            <a:ext cx="7892147" cy="4968494"/>
          </a:xfrm>
        </p:spPr>
        <p:txBody>
          <a:bodyPr>
            <a:normAutofit/>
          </a:bodyPr>
          <a:lstStyle/>
          <a:p>
            <a:pPr>
              <a:spcBef>
                <a:spcPts val="0"/>
              </a:spcBef>
              <a:buBlip>
                <a:blip r:embed="rId3"/>
              </a:buBlip>
            </a:pPr>
            <a:r>
              <a:rPr lang="en-US" b="1" dirty="0">
                <a:latin typeface="Helvetica" charset="0"/>
              </a:rPr>
              <a:t>Headings identify key sections</a:t>
            </a:r>
          </a:p>
          <a:p>
            <a:pPr>
              <a:spcBef>
                <a:spcPts val="0"/>
              </a:spcBef>
              <a:buBlip>
                <a:blip r:embed="rId3"/>
              </a:buBlip>
            </a:pPr>
            <a:endParaRPr lang="en-US" b="1" dirty="0">
              <a:latin typeface="Helvetica" charset="0"/>
            </a:endParaRPr>
          </a:p>
          <a:p>
            <a:pPr>
              <a:spcBef>
                <a:spcPts val="0"/>
              </a:spcBef>
              <a:buBlip>
                <a:blip r:embed="rId3"/>
              </a:buBlip>
            </a:pPr>
            <a:r>
              <a:rPr lang="en-US" b="1" dirty="0">
                <a:latin typeface="Helvetica" charset="0"/>
              </a:rPr>
              <a:t>Balance placement of text &amp; graphics</a:t>
            </a:r>
          </a:p>
          <a:p>
            <a:pPr>
              <a:spcBef>
                <a:spcPts val="0"/>
              </a:spcBef>
              <a:buBlip>
                <a:blip r:embed="rId3"/>
              </a:buBlip>
            </a:pPr>
            <a:endParaRPr lang="en-US" b="1" dirty="0">
              <a:latin typeface="Helvetica" charset="0"/>
            </a:endParaRPr>
          </a:p>
          <a:p>
            <a:pPr>
              <a:spcBef>
                <a:spcPts val="0"/>
              </a:spcBef>
              <a:buBlip>
                <a:blip r:embed="rId3"/>
              </a:buBlip>
            </a:pPr>
            <a:r>
              <a:rPr lang="en-US" b="1" dirty="0">
                <a:latin typeface="Helvetica" charset="0"/>
              </a:rPr>
              <a:t>Use white space creatively</a:t>
            </a:r>
          </a:p>
          <a:p>
            <a:pPr>
              <a:spcBef>
                <a:spcPts val="0"/>
              </a:spcBef>
              <a:buBlip>
                <a:blip r:embed="rId3"/>
              </a:buBlip>
            </a:pPr>
            <a:endParaRPr lang="en-US" b="1" dirty="0">
              <a:latin typeface="Helvetica" charset="0"/>
            </a:endParaRPr>
          </a:p>
          <a:p>
            <a:pPr>
              <a:spcBef>
                <a:spcPts val="0"/>
              </a:spcBef>
              <a:buBlip>
                <a:blip r:embed="rId3"/>
              </a:buBlip>
            </a:pPr>
            <a:r>
              <a:rPr lang="en-US" b="1" dirty="0">
                <a:latin typeface="Helvetica" charset="0"/>
              </a:rPr>
              <a:t>Don</a:t>
            </a:r>
            <a:r>
              <a:rPr lang="ja-JP" altLang="en-US" b="1" dirty="0">
                <a:latin typeface="Helvetica" charset="0"/>
              </a:rPr>
              <a:t>’</a:t>
            </a:r>
            <a:r>
              <a:rPr lang="en-US" b="1" dirty="0">
                <a:latin typeface="Helvetica" charset="0"/>
              </a:rPr>
              <a:t>t fight </a:t>
            </a:r>
            <a:r>
              <a:rPr lang="ja-JP" altLang="en-US" b="1" dirty="0">
                <a:latin typeface="Helvetica" charset="0"/>
              </a:rPr>
              <a:t>“</a:t>
            </a:r>
            <a:r>
              <a:rPr lang="en-US" b="1" dirty="0">
                <a:latin typeface="Helvetica" charset="0"/>
              </a:rPr>
              <a:t>reader gravity</a:t>
            </a:r>
            <a:r>
              <a:rPr lang="ja-JP" altLang="en-US" b="1" dirty="0">
                <a:latin typeface="Helvetica" charset="0"/>
              </a:rPr>
              <a:t>”</a:t>
            </a:r>
            <a:endParaRPr lang="en-US" b="1" dirty="0">
              <a:latin typeface="Helvetica" charset="0"/>
            </a:endParaRPr>
          </a:p>
          <a:p>
            <a:pPr>
              <a:spcBef>
                <a:spcPts val="0"/>
              </a:spcBef>
              <a:buBlip>
                <a:blip r:embed="rId3"/>
              </a:buBlip>
            </a:pPr>
            <a:endParaRPr lang="en-US" b="1" dirty="0">
              <a:latin typeface="Helvetica" charset="0"/>
            </a:endParaRPr>
          </a:p>
          <a:p>
            <a:pPr>
              <a:spcBef>
                <a:spcPts val="0"/>
              </a:spcBef>
              <a:buBlip>
                <a:blip r:embed="rId3"/>
              </a:buBlip>
            </a:pPr>
            <a:r>
              <a:rPr lang="en-US" b="1" dirty="0">
                <a:latin typeface="Helvetica" charset="0"/>
              </a:rPr>
              <a:t>Use a column format</a:t>
            </a:r>
          </a:p>
          <a:p>
            <a:endParaRPr lang="en-US" dirty="0"/>
          </a:p>
        </p:txBody>
      </p:sp>
    </p:spTree>
    <p:extLst>
      <p:ext uri="{BB962C8B-B14F-4D97-AF65-F5344CB8AC3E}">
        <p14:creationId xmlns:p14="http://schemas.microsoft.com/office/powerpoint/2010/main" val="265864797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bwMode="auto">
          <a:xfrm>
            <a:off x="2007783" y="201385"/>
            <a:ext cx="8660216" cy="1143000"/>
          </a:xfrm>
          <a:noFill/>
        </p:spPr>
        <p:txBody>
          <a:bodyPr wrap="square" numCol="1" compatLnSpc="1">
            <a:prstTxWarp prst="textNoShape">
              <a:avLst/>
            </a:prstTxWarp>
            <a:normAutofit fontScale="90000"/>
          </a:bodyPr>
          <a:lstStyle/>
          <a:p>
            <a:pPr algn="l"/>
            <a:br>
              <a:rPr lang="en-US" sz="4400" dirty="0">
                <a:effectLst/>
                <a:latin typeface="Arial Bold" charset="0"/>
              </a:rPr>
            </a:br>
            <a:r>
              <a:rPr lang="en-US" sz="4000" dirty="0">
                <a:latin typeface="Arial Black"/>
                <a:cs typeface="Arial Black"/>
              </a:rPr>
              <a:t>Typical poster elements</a:t>
            </a:r>
            <a:endParaRPr lang="en-US" sz="4000" dirty="0">
              <a:effectLst/>
              <a:latin typeface="Arial Black"/>
              <a:cs typeface="Arial Black"/>
            </a:endParaRPr>
          </a:p>
        </p:txBody>
      </p:sp>
      <p:sp>
        <p:nvSpPr>
          <p:cNvPr id="35844" name="Rectangle 4"/>
          <p:cNvSpPr>
            <a:spLocks noGrp="1"/>
          </p:cNvSpPr>
          <p:nvPr>
            <p:ph idx="1"/>
          </p:nvPr>
        </p:nvSpPr>
        <p:spPr bwMode="auto">
          <a:xfrm>
            <a:off x="2068694" y="1981200"/>
            <a:ext cx="7772400" cy="4114800"/>
          </a:xfrm>
          <a:noFill/>
        </p:spPr>
        <p:txBody>
          <a:bodyPr wrap="square" numCol="1" anchor="t" anchorCtr="0" compatLnSpc="1">
            <a:prstTxWarp prst="textNoShape">
              <a:avLst/>
            </a:prstTxWarp>
          </a:bodyPr>
          <a:lstStyle/>
          <a:p>
            <a:r>
              <a:rPr lang="en-US" dirty="0"/>
              <a:t>Title</a:t>
            </a:r>
          </a:p>
          <a:p>
            <a:r>
              <a:rPr lang="en-US" dirty="0"/>
              <a:t>Your name</a:t>
            </a:r>
          </a:p>
          <a:p>
            <a:r>
              <a:rPr lang="en-US" dirty="0"/>
              <a:t>Your mentor </a:t>
            </a:r>
          </a:p>
          <a:p>
            <a:r>
              <a:rPr lang="en-US" dirty="0"/>
              <a:t>Affiliation</a:t>
            </a:r>
          </a:p>
          <a:p>
            <a:pPr marL="0" indent="0">
              <a:lnSpc>
                <a:spcPct val="90000"/>
              </a:lnSpc>
              <a:buNone/>
            </a:pPr>
            <a:endParaRPr lang="en-US" dirty="0">
              <a:effectLst/>
            </a:endParaRPr>
          </a:p>
        </p:txBody>
      </p:sp>
    </p:spTree>
    <p:extLst>
      <p:ext uri="{BB962C8B-B14F-4D97-AF65-F5344CB8AC3E}">
        <p14:creationId xmlns:p14="http://schemas.microsoft.com/office/powerpoint/2010/main" val="361225477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bwMode="auto">
          <a:xfrm>
            <a:off x="2007783" y="201385"/>
            <a:ext cx="8660216" cy="1143000"/>
          </a:xfrm>
          <a:noFill/>
        </p:spPr>
        <p:txBody>
          <a:bodyPr wrap="square" numCol="1" compatLnSpc="1">
            <a:prstTxWarp prst="textNoShape">
              <a:avLst/>
            </a:prstTxWarp>
            <a:normAutofit fontScale="90000"/>
          </a:bodyPr>
          <a:lstStyle/>
          <a:p>
            <a:pPr algn="l"/>
            <a:br>
              <a:rPr lang="en-US" sz="4400" dirty="0">
                <a:effectLst/>
                <a:latin typeface="Arial Bold" charset="0"/>
              </a:rPr>
            </a:br>
            <a:r>
              <a:rPr lang="en-US" sz="4000" dirty="0">
                <a:latin typeface="Arial Black"/>
                <a:cs typeface="Arial Black"/>
              </a:rPr>
              <a:t>Typical poster elements</a:t>
            </a:r>
            <a:endParaRPr lang="en-US" sz="4000" dirty="0">
              <a:effectLst/>
              <a:latin typeface="Arial Black"/>
              <a:cs typeface="Arial Black"/>
            </a:endParaRPr>
          </a:p>
        </p:txBody>
      </p:sp>
      <p:sp>
        <p:nvSpPr>
          <p:cNvPr id="35844" name="Rectangle 4"/>
          <p:cNvSpPr>
            <a:spLocks noGrp="1"/>
          </p:cNvSpPr>
          <p:nvPr>
            <p:ph idx="1"/>
          </p:nvPr>
        </p:nvSpPr>
        <p:spPr bwMode="auto">
          <a:xfrm>
            <a:off x="2068694" y="1981200"/>
            <a:ext cx="7772400" cy="4114800"/>
          </a:xfrm>
          <a:noFill/>
        </p:spPr>
        <p:txBody>
          <a:bodyPr wrap="square" numCol="1" anchor="t" anchorCtr="0" compatLnSpc="1">
            <a:prstTxWarp prst="textNoShape">
              <a:avLst/>
            </a:prstTxWarp>
            <a:normAutofit fontScale="70000" lnSpcReduction="20000"/>
          </a:bodyPr>
          <a:lstStyle/>
          <a:p>
            <a:pPr>
              <a:lnSpc>
                <a:spcPct val="90000"/>
              </a:lnSpc>
            </a:pPr>
            <a:r>
              <a:rPr lang="en-US" sz="2800" dirty="0"/>
              <a:t>Abstract</a:t>
            </a:r>
          </a:p>
          <a:p>
            <a:pPr>
              <a:lnSpc>
                <a:spcPct val="90000"/>
              </a:lnSpc>
            </a:pPr>
            <a:r>
              <a:rPr lang="en-US" sz="2800" dirty="0"/>
              <a:t>Introduction</a:t>
            </a:r>
          </a:p>
          <a:p>
            <a:pPr>
              <a:lnSpc>
                <a:spcPct val="90000"/>
              </a:lnSpc>
            </a:pPr>
            <a:r>
              <a:rPr lang="en-US" sz="2800" dirty="0"/>
              <a:t>Materials &amp; methods</a:t>
            </a:r>
          </a:p>
          <a:p>
            <a:pPr>
              <a:lnSpc>
                <a:spcPct val="90000"/>
              </a:lnSpc>
            </a:pPr>
            <a:r>
              <a:rPr lang="en-US" sz="2800" dirty="0"/>
              <a:t>Results</a:t>
            </a:r>
          </a:p>
          <a:p>
            <a:pPr>
              <a:lnSpc>
                <a:spcPct val="90000"/>
              </a:lnSpc>
            </a:pPr>
            <a:r>
              <a:rPr lang="en-US" sz="2800" dirty="0"/>
              <a:t>Discussion</a:t>
            </a:r>
          </a:p>
          <a:p>
            <a:pPr>
              <a:lnSpc>
                <a:spcPct val="90000"/>
              </a:lnSpc>
            </a:pPr>
            <a:r>
              <a:rPr lang="en-US" sz="2800" dirty="0"/>
              <a:t>Conclusions</a:t>
            </a:r>
          </a:p>
          <a:p>
            <a:pPr>
              <a:lnSpc>
                <a:spcPct val="90000"/>
              </a:lnSpc>
            </a:pPr>
            <a:r>
              <a:rPr lang="en-US" sz="2800" dirty="0"/>
              <a:t>Further studies</a:t>
            </a:r>
          </a:p>
          <a:p>
            <a:pPr>
              <a:lnSpc>
                <a:spcPct val="90000"/>
              </a:lnSpc>
            </a:pPr>
            <a:r>
              <a:rPr lang="en-US" sz="2800" dirty="0"/>
              <a:t>Literature cited or references</a:t>
            </a:r>
          </a:p>
          <a:p>
            <a:pPr>
              <a:lnSpc>
                <a:spcPct val="90000"/>
              </a:lnSpc>
            </a:pPr>
            <a:r>
              <a:rPr lang="en-US" sz="2800" dirty="0"/>
              <a:t>Acknowledgements</a:t>
            </a:r>
          </a:p>
        </p:txBody>
      </p:sp>
    </p:spTree>
    <p:extLst>
      <p:ext uri="{BB962C8B-B14F-4D97-AF65-F5344CB8AC3E}">
        <p14:creationId xmlns:p14="http://schemas.microsoft.com/office/powerpoint/2010/main" val="68180861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bwMode="auto">
          <a:xfrm>
            <a:off x="1631504" y="-171400"/>
            <a:ext cx="9036496" cy="1440159"/>
          </a:xfrm>
          <a:noFill/>
        </p:spPr>
        <p:txBody>
          <a:bodyPr wrap="square" numCol="1" compatLnSpc="1">
            <a:prstTxWarp prst="textNoShape">
              <a:avLst/>
            </a:prstTxWarp>
            <a:normAutofit fontScale="90000"/>
          </a:bodyPr>
          <a:lstStyle/>
          <a:p>
            <a:pPr algn="l"/>
            <a:br>
              <a:rPr lang="en-US" sz="4400" dirty="0">
                <a:effectLst/>
                <a:latin typeface="Arial Black"/>
                <a:cs typeface="Arial Black"/>
              </a:rPr>
            </a:br>
            <a:r>
              <a:rPr lang="en-US" sz="4000" dirty="0">
                <a:effectLst/>
                <a:latin typeface="Arial Black"/>
                <a:cs typeface="Arial Black"/>
              </a:rPr>
              <a:t>Oral </a:t>
            </a:r>
            <a:r>
              <a:rPr lang="en-US" sz="4000" dirty="0">
                <a:latin typeface="Arial Black"/>
                <a:cs typeface="Arial Black"/>
              </a:rPr>
              <a:t>p</a:t>
            </a:r>
            <a:r>
              <a:rPr lang="en-US" sz="4000" dirty="0">
                <a:effectLst/>
                <a:latin typeface="Arial Black"/>
                <a:cs typeface="Arial Black"/>
              </a:rPr>
              <a:t>resentation </a:t>
            </a:r>
            <a:r>
              <a:rPr lang="en-US" sz="4000" dirty="0">
                <a:latin typeface="Arial Black"/>
                <a:cs typeface="Arial Black"/>
              </a:rPr>
              <a:t>e</a:t>
            </a:r>
            <a:r>
              <a:rPr lang="en-US" sz="4000" dirty="0">
                <a:effectLst/>
                <a:latin typeface="Arial Black"/>
                <a:cs typeface="Arial Black"/>
              </a:rPr>
              <a:t>lements: </a:t>
            </a:r>
            <a:r>
              <a:rPr lang="en-US" sz="4000" dirty="0">
                <a:latin typeface="Arial Black"/>
                <a:cs typeface="Arial Black"/>
              </a:rPr>
              <a:t>Introduction</a:t>
            </a:r>
            <a:endParaRPr lang="en-US" sz="4000" dirty="0">
              <a:effectLst/>
              <a:latin typeface="Arial Black"/>
              <a:cs typeface="Arial Black"/>
            </a:endParaRPr>
          </a:p>
        </p:txBody>
      </p:sp>
      <p:sp>
        <p:nvSpPr>
          <p:cNvPr id="35844" name="Rectangle 4"/>
          <p:cNvSpPr>
            <a:spLocks noGrp="1"/>
          </p:cNvSpPr>
          <p:nvPr>
            <p:ph idx="1"/>
          </p:nvPr>
        </p:nvSpPr>
        <p:spPr bwMode="auto">
          <a:xfrm>
            <a:off x="2068694" y="1981200"/>
            <a:ext cx="8042452" cy="4114800"/>
          </a:xfrm>
          <a:noFill/>
        </p:spPr>
        <p:txBody>
          <a:bodyPr wrap="square" numCol="1" anchor="t" anchorCtr="0" compatLnSpc="1">
            <a:prstTxWarp prst="textNoShape">
              <a:avLst/>
            </a:prstTxWarp>
          </a:bodyPr>
          <a:lstStyle/>
          <a:p>
            <a:pPr>
              <a:lnSpc>
                <a:spcPct val="90000"/>
              </a:lnSpc>
            </a:pPr>
            <a:r>
              <a:rPr lang="en-US" dirty="0">
                <a:latin typeface="Arial" panose="020B0604020202020204" pitchFamily="34" charset="0"/>
                <a:cs typeface="Arial" panose="020B0604020202020204" pitchFamily="34" charset="0"/>
              </a:rPr>
              <a:t>Background (properly cited)</a:t>
            </a:r>
          </a:p>
          <a:p>
            <a:pPr>
              <a:lnSpc>
                <a:spcPct val="90000"/>
              </a:lnSpc>
            </a:pPr>
            <a:r>
              <a:rPr lang="en-US" dirty="0">
                <a:latin typeface="Arial" panose="020B0604020202020204" pitchFamily="34" charset="0"/>
                <a:cs typeface="Arial" panose="020B0604020202020204" pitchFamily="34" charset="0"/>
              </a:rPr>
              <a:t>Significance of your study or investigation</a:t>
            </a:r>
          </a:p>
          <a:p>
            <a:pPr>
              <a:lnSpc>
                <a:spcPct val="90000"/>
              </a:lnSpc>
            </a:pPr>
            <a:r>
              <a:rPr lang="en-US" dirty="0">
                <a:latin typeface="Arial" panose="020B0604020202020204" pitchFamily="34" charset="0"/>
                <a:cs typeface="Arial" panose="020B0604020202020204" pitchFamily="34" charset="0"/>
              </a:rPr>
              <a:t>Hypothesis</a:t>
            </a:r>
          </a:p>
          <a:p>
            <a:pPr>
              <a:lnSpc>
                <a:spcPct val="90000"/>
              </a:lnSpc>
            </a:pPr>
            <a:r>
              <a:rPr lang="en-US" dirty="0">
                <a:latin typeface="Arial" panose="020B0604020202020204" pitchFamily="34" charset="0"/>
                <a:cs typeface="Arial" panose="020B0604020202020204" pitchFamily="34" charset="0"/>
              </a:rPr>
              <a:t>Objectives</a:t>
            </a:r>
          </a:p>
          <a:p>
            <a:endParaRPr lang="en-US" dirty="0">
              <a:effectLst/>
              <a:latin typeface="Arial" panose="020B0604020202020204" pitchFamily="34" charset="0"/>
              <a:cs typeface="Arial" panose="020B0604020202020204" pitchFamily="34" charset="0"/>
            </a:endParaRPr>
          </a:p>
          <a:p>
            <a:endParaRPr lang="en-US" dirty="0">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5192627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bwMode="auto">
          <a:xfrm>
            <a:off x="2007783" y="0"/>
            <a:ext cx="8660216" cy="1143000"/>
          </a:xfrm>
          <a:noFill/>
        </p:spPr>
        <p:txBody>
          <a:bodyPr wrap="square" numCol="1" compatLnSpc="1">
            <a:prstTxWarp prst="textNoShape">
              <a:avLst/>
            </a:prstTxWarp>
            <a:normAutofit fontScale="90000"/>
          </a:bodyPr>
          <a:lstStyle/>
          <a:p>
            <a:pPr algn="l"/>
            <a:br>
              <a:rPr lang="en-US" sz="4400" dirty="0">
                <a:effectLst/>
                <a:latin typeface="Arial Bold" charset="0"/>
              </a:rPr>
            </a:br>
            <a:r>
              <a:rPr lang="en-US" sz="4000" dirty="0">
                <a:latin typeface="Arial Black"/>
                <a:cs typeface="Arial Black"/>
              </a:rPr>
              <a:t>Poster elements: </a:t>
            </a:r>
            <a:br>
              <a:rPr lang="en-US" sz="4000" dirty="0">
                <a:latin typeface="Arial Black"/>
                <a:cs typeface="Arial Black"/>
              </a:rPr>
            </a:br>
            <a:r>
              <a:rPr lang="en-US" sz="4000" dirty="0">
                <a:latin typeface="Arial Black"/>
                <a:cs typeface="Arial Black"/>
              </a:rPr>
              <a:t>Abstract</a:t>
            </a:r>
            <a:endParaRPr lang="en-US" sz="4000" dirty="0">
              <a:effectLst/>
              <a:latin typeface="Arial Black"/>
              <a:cs typeface="Arial Black"/>
            </a:endParaRPr>
          </a:p>
        </p:txBody>
      </p:sp>
      <p:sp>
        <p:nvSpPr>
          <p:cNvPr id="35844" name="Rectangle 4"/>
          <p:cNvSpPr>
            <a:spLocks noGrp="1"/>
          </p:cNvSpPr>
          <p:nvPr>
            <p:ph idx="1"/>
          </p:nvPr>
        </p:nvSpPr>
        <p:spPr bwMode="auto">
          <a:xfrm>
            <a:off x="2068694" y="1981200"/>
            <a:ext cx="7772400" cy="4114800"/>
          </a:xfrm>
          <a:noFill/>
        </p:spPr>
        <p:txBody>
          <a:bodyPr wrap="square" numCol="1" anchor="t" anchorCtr="0" compatLnSpc="1">
            <a:prstTxWarp prst="textNoShape">
              <a:avLst/>
            </a:prstTxWarp>
          </a:bodyPr>
          <a:lstStyle/>
          <a:p>
            <a:pPr>
              <a:lnSpc>
                <a:spcPct val="90000"/>
              </a:lnSpc>
            </a:pPr>
            <a:r>
              <a:rPr lang="en-US" dirty="0"/>
              <a:t>Short summary (</a:t>
            </a:r>
            <a:r>
              <a:rPr lang="en-US" dirty="0">
                <a:sym typeface="Symbol" charset="2"/>
              </a:rPr>
              <a:t>250 words) written as a single paragraph</a:t>
            </a:r>
          </a:p>
          <a:p>
            <a:pPr lvl="1">
              <a:lnSpc>
                <a:spcPct val="90000"/>
              </a:lnSpc>
            </a:pPr>
            <a:r>
              <a:rPr lang="en-US" dirty="0"/>
              <a:t>hypothesis tested </a:t>
            </a:r>
          </a:p>
          <a:p>
            <a:pPr lvl="1">
              <a:lnSpc>
                <a:spcPct val="90000"/>
              </a:lnSpc>
            </a:pPr>
            <a:r>
              <a:rPr lang="en-US" dirty="0"/>
              <a:t>objectives</a:t>
            </a:r>
          </a:p>
          <a:p>
            <a:pPr lvl="1">
              <a:lnSpc>
                <a:spcPct val="90000"/>
              </a:lnSpc>
            </a:pPr>
            <a:r>
              <a:rPr lang="en-US" dirty="0"/>
              <a:t>methods</a:t>
            </a:r>
          </a:p>
          <a:p>
            <a:pPr lvl="1">
              <a:lnSpc>
                <a:spcPct val="90000"/>
              </a:lnSpc>
            </a:pPr>
            <a:r>
              <a:rPr lang="en-US" dirty="0"/>
              <a:t>results</a:t>
            </a:r>
          </a:p>
          <a:p>
            <a:pPr lvl="1">
              <a:lnSpc>
                <a:spcPct val="90000"/>
              </a:lnSpc>
            </a:pPr>
            <a:r>
              <a:rPr lang="en-US" dirty="0"/>
              <a:t>conclusions</a:t>
            </a:r>
          </a:p>
          <a:p>
            <a:pPr>
              <a:lnSpc>
                <a:spcPct val="90000"/>
              </a:lnSpc>
            </a:pPr>
            <a:r>
              <a:rPr lang="en-US" dirty="0"/>
              <a:t>Write it last</a:t>
            </a:r>
          </a:p>
        </p:txBody>
      </p:sp>
    </p:spTree>
    <p:extLst>
      <p:ext uri="{BB962C8B-B14F-4D97-AF65-F5344CB8AC3E}">
        <p14:creationId xmlns:p14="http://schemas.microsoft.com/office/powerpoint/2010/main" val="167634922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bwMode="auto">
          <a:xfrm>
            <a:off x="2007783" y="-243408"/>
            <a:ext cx="8660216" cy="1143000"/>
          </a:xfrm>
          <a:noFill/>
        </p:spPr>
        <p:txBody>
          <a:bodyPr wrap="square" numCol="1" compatLnSpc="1">
            <a:prstTxWarp prst="textNoShape">
              <a:avLst/>
            </a:prstTxWarp>
            <a:normAutofit fontScale="90000"/>
          </a:bodyPr>
          <a:lstStyle/>
          <a:p>
            <a:pPr algn="l"/>
            <a:br>
              <a:rPr lang="en-US" sz="4400" dirty="0">
                <a:effectLst/>
                <a:latin typeface="Arial Bold" charset="0"/>
              </a:rPr>
            </a:br>
            <a:r>
              <a:rPr lang="en-US" sz="4000" dirty="0">
                <a:latin typeface="Arial Black"/>
                <a:cs typeface="Arial Black"/>
              </a:rPr>
              <a:t>Poster elements: </a:t>
            </a:r>
            <a:br>
              <a:rPr lang="en-US" sz="4000" dirty="0">
                <a:latin typeface="Arial Black"/>
                <a:cs typeface="Arial Black"/>
              </a:rPr>
            </a:br>
            <a:r>
              <a:rPr lang="en-US" sz="4000" dirty="0">
                <a:latin typeface="Arial Black"/>
                <a:cs typeface="Arial Black"/>
              </a:rPr>
              <a:t>Results</a:t>
            </a:r>
            <a:endParaRPr lang="en-US" sz="4000" dirty="0">
              <a:effectLst/>
              <a:latin typeface="Arial Black"/>
              <a:cs typeface="Arial Black"/>
            </a:endParaRPr>
          </a:p>
        </p:txBody>
      </p:sp>
      <p:sp>
        <p:nvSpPr>
          <p:cNvPr id="35844" name="Rectangle 4"/>
          <p:cNvSpPr>
            <a:spLocks noGrp="1"/>
          </p:cNvSpPr>
          <p:nvPr>
            <p:ph idx="1"/>
          </p:nvPr>
        </p:nvSpPr>
        <p:spPr bwMode="auto">
          <a:xfrm>
            <a:off x="2068694" y="1981200"/>
            <a:ext cx="7772400" cy="4114800"/>
          </a:xfrm>
          <a:noFill/>
        </p:spPr>
        <p:txBody>
          <a:bodyPr wrap="square" numCol="1" anchor="t" anchorCtr="0" compatLnSpc="1">
            <a:prstTxWarp prst="textNoShape">
              <a:avLst/>
            </a:prstTxWarp>
          </a:bodyPr>
          <a:lstStyle/>
          <a:p>
            <a:r>
              <a:rPr lang="en-US" dirty="0"/>
              <a:t>Graphs &amp; tables must</a:t>
            </a:r>
          </a:p>
          <a:p>
            <a:pPr lvl="1"/>
            <a:r>
              <a:rPr lang="en-US" dirty="0"/>
              <a:t>be numbered in consecutive order</a:t>
            </a:r>
          </a:p>
          <a:p>
            <a:pPr lvl="1"/>
            <a:r>
              <a:rPr lang="en-US" dirty="0"/>
              <a:t>have titles</a:t>
            </a:r>
          </a:p>
          <a:p>
            <a:pPr lvl="1"/>
            <a:r>
              <a:rPr lang="en-US" dirty="0"/>
              <a:t>have labels or legends</a:t>
            </a:r>
          </a:p>
          <a:p>
            <a:pPr lvl="1"/>
            <a:r>
              <a:rPr lang="en-US" dirty="0"/>
              <a:t>a narrative that describes the result(s) </a:t>
            </a:r>
          </a:p>
        </p:txBody>
      </p:sp>
    </p:spTree>
    <p:extLst>
      <p:ext uri="{BB962C8B-B14F-4D97-AF65-F5344CB8AC3E}">
        <p14:creationId xmlns:p14="http://schemas.microsoft.com/office/powerpoint/2010/main" val="53287383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4" name="Rectangle 6"/>
          <p:cNvSpPr>
            <a:spLocks noChangeArrowheads="1"/>
          </p:cNvSpPr>
          <p:nvPr/>
        </p:nvSpPr>
        <p:spPr bwMode="auto">
          <a:xfrm>
            <a:off x="2660650" y="1903414"/>
            <a:ext cx="6985000" cy="604837"/>
          </a:xfrm>
          <a:prstGeom prst="rect">
            <a:avLst/>
          </a:prstGeom>
          <a:solidFill>
            <a:srgbClr val="FFFF66"/>
          </a:solidFill>
          <a:ln w="9525">
            <a:solidFill>
              <a:schemeClr val="tx1"/>
            </a:solidFill>
            <a:miter lim="800000"/>
            <a:headEnd/>
            <a:tailEnd/>
          </a:ln>
        </p:spPr>
        <p:txBody>
          <a:bodyPr wrap="none" anchor="ctr">
            <a:prstTxWarp prst="textNoShape">
              <a:avLst/>
            </a:prstTxWarp>
          </a:bodyPr>
          <a:lstStyle/>
          <a:p>
            <a:pPr defTabSz="457200" fontAlgn="base">
              <a:spcBef>
                <a:spcPct val="0"/>
              </a:spcBef>
              <a:spcAft>
                <a:spcPct val="0"/>
              </a:spcAft>
            </a:pPr>
            <a:endParaRPr lang="en-US" sz="2400">
              <a:solidFill>
                <a:srgbClr val="921F07"/>
              </a:solidFill>
              <a:latin typeface="Arial Black" charset="0"/>
              <a:ea typeface="ＭＳ Ｐゴシック" charset="-128"/>
            </a:endParaRPr>
          </a:p>
        </p:txBody>
      </p:sp>
      <p:grpSp>
        <p:nvGrpSpPr>
          <p:cNvPr id="63497" name="Group 9"/>
          <p:cNvGrpSpPr>
            <a:grpSpLocks/>
          </p:cNvGrpSpPr>
          <p:nvPr/>
        </p:nvGrpSpPr>
        <p:grpSpPr bwMode="auto">
          <a:xfrm>
            <a:off x="2125857" y="2852738"/>
            <a:ext cx="2466975" cy="1636712"/>
            <a:chOff x="168" y="1797"/>
            <a:chExt cx="1554" cy="1031"/>
          </a:xfrm>
        </p:grpSpPr>
        <p:sp>
          <p:nvSpPr>
            <p:cNvPr id="63495" name="Rectangle 7"/>
            <p:cNvSpPr>
              <a:spLocks noChangeArrowheads="1"/>
            </p:cNvSpPr>
            <p:nvPr/>
          </p:nvSpPr>
          <p:spPr bwMode="auto">
            <a:xfrm>
              <a:off x="168" y="1797"/>
              <a:ext cx="1554" cy="185"/>
            </a:xfrm>
            <a:prstGeom prst="rect">
              <a:avLst/>
            </a:prstGeom>
            <a:solidFill>
              <a:srgbClr val="FFFF66"/>
            </a:solidFill>
            <a:ln w="9525">
              <a:solidFill>
                <a:schemeClr val="tx1"/>
              </a:solidFill>
              <a:miter lim="800000"/>
              <a:headEnd/>
              <a:tailEnd/>
            </a:ln>
          </p:spPr>
          <p:txBody>
            <a:bodyPr wrap="none" anchor="ctr">
              <a:prstTxWarp prst="textNoShape">
                <a:avLst/>
              </a:prstTxWarp>
            </a:bodyPr>
            <a:lstStyle/>
            <a:p>
              <a:pPr defTabSz="457200" fontAlgn="base">
                <a:spcBef>
                  <a:spcPct val="0"/>
                </a:spcBef>
                <a:spcAft>
                  <a:spcPct val="0"/>
                </a:spcAft>
              </a:pPr>
              <a:endParaRPr lang="en-US" sz="2400">
                <a:solidFill>
                  <a:srgbClr val="921F07"/>
                </a:solidFill>
                <a:latin typeface="Arial Black" charset="0"/>
                <a:ea typeface="ＭＳ Ｐゴシック" charset="-128"/>
              </a:endParaRPr>
            </a:p>
          </p:txBody>
        </p:sp>
        <p:sp>
          <p:nvSpPr>
            <p:cNvPr id="63496" name="Rectangle 8"/>
            <p:cNvSpPr>
              <a:spLocks noChangeArrowheads="1"/>
            </p:cNvSpPr>
            <p:nvPr/>
          </p:nvSpPr>
          <p:spPr bwMode="auto">
            <a:xfrm>
              <a:off x="168" y="2058"/>
              <a:ext cx="1554" cy="770"/>
            </a:xfrm>
            <a:prstGeom prst="rect">
              <a:avLst/>
            </a:prstGeom>
            <a:solidFill>
              <a:srgbClr val="FFFF66"/>
            </a:solidFill>
            <a:ln w="9525">
              <a:solidFill>
                <a:schemeClr val="tx1"/>
              </a:solidFill>
              <a:miter lim="800000"/>
              <a:headEnd/>
              <a:tailEnd/>
            </a:ln>
          </p:spPr>
          <p:txBody>
            <a:bodyPr wrap="none" anchor="ctr">
              <a:prstTxWarp prst="textNoShape">
                <a:avLst/>
              </a:prstTxWarp>
            </a:bodyPr>
            <a:lstStyle/>
            <a:p>
              <a:pPr defTabSz="457200" fontAlgn="base">
                <a:spcBef>
                  <a:spcPct val="0"/>
                </a:spcBef>
                <a:spcAft>
                  <a:spcPct val="0"/>
                </a:spcAft>
              </a:pPr>
              <a:endParaRPr lang="en-US" sz="2400">
                <a:solidFill>
                  <a:srgbClr val="921F07"/>
                </a:solidFill>
                <a:latin typeface="Arial Black" charset="0"/>
                <a:ea typeface="ＭＳ Ｐゴシック" charset="-128"/>
              </a:endParaRPr>
            </a:p>
          </p:txBody>
        </p:sp>
      </p:grpSp>
      <p:grpSp>
        <p:nvGrpSpPr>
          <p:cNvPr id="63498" name="Group 10"/>
          <p:cNvGrpSpPr>
            <a:grpSpLocks/>
          </p:cNvGrpSpPr>
          <p:nvPr/>
        </p:nvGrpSpPr>
        <p:grpSpPr bwMode="auto">
          <a:xfrm>
            <a:off x="2125857" y="4684713"/>
            <a:ext cx="2466975" cy="1636712"/>
            <a:chOff x="168" y="1797"/>
            <a:chExt cx="1554" cy="1031"/>
          </a:xfrm>
        </p:grpSpPr>
        <p:sp>
          <p:nvSpPr>
            <p:cNvPr id="63499" name="Rectangle 11"/>
            <p:cNvSpPr>
              <a:spLocks noChangeArrowheads="1"/>
            </p:cNvSpPr>
            <p:nvPr/>
          </p:nvSpPr>
          <p:spPr bwMode="auto">
            <a:xfrm>
              <a:off x="168" y="1797"/>
              <a:ext cx="1554" cy="185"/>
            </a:xfrm>
            <a:prstGeom prst="rect">
              <a:avLst/>
            </a:prstGeom>
            <a:solidFill>
              <a:srgbClr val="FFFF66"/>
            </a:solidFill>
            <a:ln w="9525">
              <a:solidFill>
                <a:schemeClr val="tx1"/>
              </a:solidFill>
              <a:miter lim="800000"/>
              <a:headEnd/>
              <a:tailEnd/>
            </a:ln>
          </p:spPr>
          <p:txBody>
            <a:bodyPr wrap="none" anchor="ctr">
              <a:prstTxWarp prst="textNoShape">
                <a:avLst/>
              </a:prstTxWarp>
            </a:bodyPr>
            <a:lstStyle/>
            <a:p>
              <a:pPr defTabSz="457200" fontAlgn="base">
                <a:spcBef>
                  <a:spcPct val="0"/>
                </a:spcBef>
                <a:spcAft>
                  <a:spcPct val="0"/>
                </a:spcAft>
              </a:pPr>
              <a:endParaRPr lang="en-US" sz="2400">
                <a:solidFill>
                  <a:srgbClr val="921F07"/>
                </a:solidFill>
                <a:latin typeface="Arial Black" charset="0"/>
                <a:ea typeface="ＭＳ Ｐゴシック" charset="-128"/>
              </a:endParaRPr>
            </a:p>
          </p:txBody>
        </p:sp>
        <p:sp>
          <p:nvSpPr>
            <p:cNvPr id="63500" name="Rectangle 12"/>
            <p:cNvSpPr>
              <a:spLocks noChangeArrowheads="1"/>
            </p:cNvSpPr>
            <p:nvPr/>
          </p:nvSpPr>
          <p:spPr bwMode="auto">
            <a:xfrm>
              <a:off x="168" y="2058"/>
              <a:ext cx="1554" cy="770"/>
            </a:xfrm>
            <a:prstGeom prst="rect">
              <a:avLst/>
            </a:prstGeom>
            <a:solidFill>
              <a:srgbClr val="FFFF66"/>
            </a:solidFill>
            <a:ln w="9525">
              <a:solidFill>
                <a:schemeClr val="tx1"/>
              </a:solidFill>
              <a:miter lim="800000"/>
              <a:headEnd/>
              <a:tailEnd/>
            </a:ln>
          </p:spPr>
          <p:txBody>
            <a:bodyPr wrap="none" anchor="ctr">
              <a:prstTxWarp prst="textNoShape">
                <a:avLst/>
              </a:prstTxWarp>
            </a:bodyPr>
            <a:lstStyle/>
            <a:p>
              <a:pPr defTabSz="457200" fontAlgn="base">
                <a:spcBef>
                  <a:spcPct val="0"/>
                </a:spcBef>
                <a:spcAft>
                  <a:spcPct val="0"/>
                </a:spcAft>
              </a:pPr>
              <a:endParaRPr lang="en-US" sz="2400">
                <a:solidFill>
                  <a:srgbClr val="921F07"/>
                </a:solidFill>
                <a:latin typeface="Arial Black" charset="0"/>
                <a:ea typeface="ＭＳ Ｐゴシック" charset="-128"/>
              </a:endParaRPr>
            </a:p>
          </p:txBody>
        </p:sp>
      </p:grpSp>
      <p:sp>
        <p:nvSpPr>
          <p:cNvPr id="63502" name="Rectangle 14"/>
          <p:cNvSpPr>
            <a:spLocks noChangeArrowheads="1"/>
          </p:cNvSpPr>
          <p:nvPr/>
        </p:nvSpPr>
        <p:spPr bwMode="auto">
          <a:xfrm>
            <a:off x="4849814" y="2852739"/>
            <a:ext cx="2466975" cy="293687"/>
          </a:xfrm>
          <a:prstGeom prst="rect">
            <a:avLst/>
          </a:prstGeom>
          <a:solidFill>
            <a:srgbClr val="FFFF66"/>
          </a:solidFill>
          <a:ln w="9525">
            <a:solidFill>
              <a:schemeClr val="tx1"/>
            </a:solidFill>
            <a:miter lim="800000"/>
            <a:headEnd/>
            <a:tailEnd/>
          </a:ln>
        </p:spPr>
        <p:txBody>
          <a:bodyPr wrap="none" anchor="ctr">
            <a:prstTxWarp prst="textNoShape">
              <a:avLst/>
            </a:prstTxWarp>
          </a:bodyPr>
          <a:lstStyle/>
          <a:p>
            <a:pPr defTabSz="457200" fontAlgn="base">
              <a:spcBef>
                <a:spcPct val="0"/>
              </a:spcBef>
              <a:spcAft>
                <a:spcPct val="0"/>
              </a:spcAft>
            </a:pPr>
            <a:endParaRPr lang="en-US" sz="2400">
              <a:solidFill>
                <a:srgbClr val="921F07"/>
              </a:solidFill>
              <a:latin typeface="Arial Black" charset="0"/>
              <a:ea typeface="ＭＳ Ｐゴシック" charset="-128"/>
            </a:endParaRPr>
          </a:p>
        </p:txBody>
      </p:sp>
      <p:sp>
        <p:nvSpPr>
          <p:cNvPr id="63503" name="Rectangle 15"/>
          <p:cNvSpPr>
            <a:spLocks noChangeArrowheads="1"/>
          </p:cNvSpPr>
          <p:nvPr/>
        </p:nvSpPr>
        <p:spPr bwMode="auto">
          <a:xfrm>
            <a:off x="4849814" y="3267075"/>
            <a:ext cx="2466975" cy="3054350"/>
          </a:xfrm>
          <a:prstGeom prst="rect">
            <a:avLst/>
          </a:prstGeom>
          <a:solidFill>
            <a:srgbClr val="FFFF66"/>
          </a:solidFill>
          <a:ln w="9525">
            <a:solidFill>
              <a:schemeClr val="tx1"/>
            </a:solidFill>
            <a:miter lim="800000"/>
            <a:headEnd/>
            <a:tailEnd/>
          </a:ln>
        </p:spPr>
        <p:txBody>
          <a:bodyPr wrap="none" anchor="ctr">
            <a:prstTxWarp prst="textNoShape">
              <a:avLst/>
            </a:prstTxWarp>
          </a:bodyPr>
          <a:lstStyle/>
          <a:p>
            <a:pPr defTabSz="457200" fontAlgn="base">
              <a:spcBef>
                <a:spcPct val="0"/>
              </a:spcBef>
              <a:spcAft>
                <a:spcPct val="0"/>
              </a:spcAft>
            </a:pPr>
            <a:endParaRPr lang="en-US" sz="2400">
              <a:solidFill>
                <a:srgbClr val="921F07"/>
              </a:solidFill>
              <a:latin typeface="Arial Black" charset="0"/>
              <a:ea typeface="ＭＳ Ｐゴシック" charset="-128"/>
            </a:endParaRPr>
          </a:p>
        </p:txBody>
      </p:sp>
      <p:sp>
        <p:nvSpPr>
          <p:cNvPr id="63504" name="Rectangle 16"/>
          <p:cNvSpPr>
            <a:spLocks noChangeArrowheads="1"/>
          </p:cNvSpPr>
          <p:nvPr/>
        </p:nvSpPr>
        <p:spPr bwMode="auto">
          <a:xfrm>
            <a:off x="7576801" y="3267075"/>
            <a:ext cx="1152903" cy="1417638"/>
          </a:xfrm>
          <a:prstGeom prst="rect">
            <a:avLst/>
          </a:prstGeom>
          <a:solidFill>
            <a:srgbClr val="FFFF66"/>
          </a:solidFill>
          <a:ln w="9525">
            <a:solidFill>
              <a:schemeClr val="tx1"/>
            </a:solidFill>
            <a:miter lim="800000"/>
            <a:headEnd/>
            <a:tailEnd/>
          </a:ln>
        </p:spPr>
        <p:txBody>
          <a:bodyPr wrap="none" anchor="ctr">
            <a:prstTxWarp prst="textNoShape">
              <a:avLst/>
            </a:prstTxWarp>
          </a:bodyPr>
          <a:lstStyle/>
          <a:p>
            <a:pPr defTabSz="457200" fontAlgn="base">
              <a:spcBef>
                <a:spcPct val="0"/>
              </a:spcBef>
              <a:spcAft>
                <a:spcPct val="0"/>
              </a:spcAft>
            </a:pPr>
            <a:endParaRPr lang="en-US" sz="2400">
              <a:solidFill>
                <a:srgbClr val="921F07"/>
              </a:solidFill>
              <a:latin typeface="Arial Black" charset="0"/>
              <a:ea typeface="ＭＳ Ｐゴシック" charset="-128"/>
            </a:endParaRPr>
          </a:p>
        </p:txBody>
      </p:sp>
      <p:sp>
        <p:nvSpPr>
          <p:cNvPr id="63506" name="Rectangle 18"/>
          <p:cNvSpPr>
            <a:spLocks noChangeArrowheads="1"/>
          </p:cNvSpPr>
          <p:nvPr/>
        </p:nvSpPr>
        <p:spPr bwMode="auto">
          <a:xfrm>
            <a:off x="7572966" y="2857500"/>
            <a:ext cx="2466975" cy="293688"/>
          </a:xfrm>
          <a:prstGeom prst="rect">
            <a:avLst/>
          </a:prstGeom>
          <a:solidFill>
            <a:srgbClr val="FFFF66"/>
          </a:solidFill>
          <a:ln w="9525">
            <a:solidFill>
              <a:schemeClr val="tx1"/>
            </a:solidFill>
            <a:miter lim="800000"/>
            <a:headEnd/>
            <a:tailEnd/>
          </a:ln>
        </p:spPr>
        <p:txBody>
          <a:bodyPr wrap="none" anchor="ctr">
            <a:prstTxWarp prst="textNoShape">
              <a:avLst/>
            </a:prstTxWarp>
          </a:bodyPr>
          <a:lstStyle/>
          <a:p>
            <a:pPr defTabSz="457200" fontAlgn="base">
              <a:spcBef>
                <a:spcPct val="0"/>
              </a:spcBef>
              <a:spcAft>
                <a:spcPct val="0"/>
              </a:spcAft>
            </a:pPr>
            <a:endParaRPr lang="en-US" sz="2400">
              <a:solidFill>
                <a:srgbClr val="921F07"/>
              </a:solidFill>
              <a:latin typeface="Arial Black" charset="0"/>
              <a:ea typeface="ＭＳ Ｐゴシック" charset="-128"/>
            </a:endParaRPr>
          </a:p>
        </p:txBody>
      </p:sp>
      <p:sp>
        <p:nvSpPr>
          <p:cNvPr id="63507" name="Rectangle 19"/>
          <p:cNvSpPr>
            <a:spLocks noChangeArrowheads="1"/>
          </p:cNvSpPr>
          <p:nvPr/>
        </p:nvSpPr>
        <p:spPr bwMode="auto">
          <a:xfrm>
            <a:off x="8922478" y="3267075"/>
            <a:ext cx="1117462" cy="1417638"/>
          </a:xfrm>
          <a:prstGeom prst="rect">
            <a:avLst/>
          </a:prstGeom>
          <a:solidFill>
            <a:srgbClr val="FFFF66"/>
          </a:solidFill>
          <a:ln w="9525">
            <a:solidFill>
              <a:schemeClr val="tx1"/>
            </a:solidFill>
            <a:miter lim="800000"/>
            <a:headEnd/>
            <a:tailEnd/>
          </a:ln>
        </p:spPr>
        <p:txBody>
          <a:bodyPr wrap="none" anchor="ctr">
            <a:prstTxWarp prst="textNoShape">
              <a:avLst/>
            </a:prstTxWarp>
          </a:bodyPr>
          <a:lstStyle/>
          <a:p>
            <a:pPr defTabSz="457200" fontAlgn="base">
              <a:spcBef>
                <a:spcPct val="0"/>
              </a:spcBef>
              <a:spcAft>
                <a:spcPct val="0"/>
              </a:spcAft>
            </a:pPr>
            <a:endParaRPr lang="en-US" sz="2400">
              <a:solidFill>
                <a:srgbClr val="921F07"/>
              </a:solidFill>
              <a:latin typeface="Arial Black" charset="0"/>
              <a:ea typeface="ＭＳ Ｐゴシック" charset="-128"/>
            </a:endParaRPr>
          </a:p>
        </p:txBody>
      </p:sp>
      <p:sp>
        <p:nvSpPr>
          <p:cNvPr id="63508" name="Rectangle 20"/>
          <p:cNvSpPr>
            <a:spLocks noChangeArrowheads="1"/>
          </p:cNvSpPr>
          <p:nvPr/>
        </p:nvSpPr>
        <p:spPr bwMode="auto">
          <a:xfrm>
            <a:off x="7582164" y="4762501"/>
            <a:ext cx="2457777" cy="1558925"/>
          </a:xfrm>
          <a:prstGeom prst="rect">
            <a:avLst/>
          </a:prstGeom>
          <a:solidFill>
            <a:srgbClr val="FFFF66"/>
          </a:solidFill>
          <a:ln w="9525">
            <a:solidFill>
              <a:schemeClr val="tx1"/>
            </a:solidFill>
            <a:miter lim="800000"/>
            <a:headEnd/>
            <a:tailEnd/>
          </a:ln>
        </p:spPr>
        <p:txBody>
          <a:bodyPr wrap="none" anchor="ctr">
            <a:prstTxWarp prst="textNoShape">
              <a:avLst/>
            </a:prstTxWarp>
          </a:bodyPr>
          <a:lstStyle/>
          <a:p>
            <a:pPr defTabSz="457200" fontAlgn="base">
              <a:spcBef>
                <a:spcPct val="0"/>
              </a:spcBef>
              <a:spcAft>
                <a:spcPct val="0"/>
              </a:spcAft>
            </a:pPr>
            <a:endParaRPr lang="en-US" sz="2400">
              <a:solidFill>
                <a:srgbClr val="921F07"/>
              </a:solidFill>
              <a:latin typeface="Arial Black" charset="0"/>
              <a:ea typeface="ＭＳ Ｐゴシック" charset="-128"/>
            </a:endParaRPr>
          </a:p>
        </p:txBody>
      </p:sp>
      <p:sp>
        <p:nvSpPr>
          <p:cNvPr id="16" name="Title 1"/>
          <p:cNvSpPr>
            <a:spLocks noGrp="1"/>
          </p:cNvSpPr>
          <p:nvPr>
            <p:ph type="title"/>
          </p:nvPr>
        </p:nvSpPr>
        <p:spPr bwMode="auto">
          <a:xfrm>
            <a:off x="2007783" y="201385"/>
            <a:ext cx="8660216" cy="1143000"/>
          </a:xfrm>
          <a:noFill/>
        </p:spPr>
        <p:txBody>
          <a:bodyPr wrap="square" numCol="1" compatLnSpc="1">
            <a:prstTxWarp prst="textNoShape">
              <a:avLst/>
            </a:prstTxWarp>
            <a:normAutofit fontScale="90000"/>
          </a:bodyPr>
          <a:lstStyle/>
          <a:p>
            <a:pPr algn="l"/>
            <a:br>
              <a:rPr lang="en-US" sz="4400" dirty="0">
                <a:effectLst/>
                <a:latin typeface="Arial Bold" charset="0"/>
              </a:rPr>
            </a:br>
            <a:r>
              <a:rPr lang="en-US" sz="4000" dirty="0">
                <a:latin typeface="Arial Black"/>
                <a:cs typeface="Arial Black"/>
              </a:rPr>
              <a:t>Poster guidelines </a:t>
            </a:r>
            <a:endParaRPr lang="en-US" sz="4000" dirty="0">
              <a:effectLst/>
              <a:latin typeface="Arial Black"/>
              <a:cs typeface="Arial Black"/>
            </a:endParaRP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Line 2"/>
          <p:cNvSpPr>
            <a:spLocks noChangeShapeType="1"/>
          </p:cNvSpPr>
          <p:nvPr/>
        </p:nvSpPr>
        <p:spPr bwMode="auto">
          <a:xfrm>
            <a:off x="2578100" y="990600"/>
            <a:ext cx="8089900" cy="0"/>
          </a:xfrm>
          <a:prstGeom prst="line">
            <a:avLst/>
          </a:prstGeom>
          <a:noFill/>
          <a:ln w="28575">
            <a:solidFill>
              <a:srgbClr val="ED181E"/>
            </a:solidFill>
            <a:round/>
            <a:headEnd/>
            <a:tailEnd/>
          </a:ln>
          <a:extLst>
            <a:ext uri="{909E8E84-426E-40dd-AFC4-6F175D3DCCD1}">
              <a14:hiddenFill xmlns="" xmlns:a14="http://schemas.microsoft.com/office/drawing/2010/main">
                <a:noFill/>
              </a14:hiddenFill>
            </a:ext>
          </a:extLst>
        </p:spPr>
        <p:txBody>
          <a:bodyPr wrap="none" anchor="ctr"/>
          <a:lstStyle/>
          <a:p>
            <a:pPr defTabSz="457200" fontAlgn="base">
              <a:spcBef>
                <a:spcPct val="0"/>
              </a:spcBef>
              <a:spcAft>
                <a:spcPct val="0"/>
              </a:spcAft>
            </a:pPr>
            <a:endParaRPr lang="en-US" sz="2400">
              <a:solidFill>
                <a:srgbClr val="921F07"/>
              </a:solidFill>
              <a:latin typeface="Arial Black" charset="0"/>
              <a:ea typeface="ＭＳ Ｐゴシック" charset="-128"/>
            </a:endParaRPr>
          </a:p>
        </p:txBody>
      </p:sp>
      <p:sp>
        <p:nvSpPr>
          <p:cNvPr id="24579" name="Line 3"/>
          <p:cNvSpPr>
            <a:spLocks noChangeShapeType="1"/>
          </p:cNvSpPr>
          <p:nvPr/>
        </p:nvSpPr>
        <p:spPr bwMode="auto">
          <a:xfrm flipH="1">
            <a:off x="1524000" y="990600"/>
            <a:ext cx="825500" cy="0"/>
          </a:xfrm>
          <a:prstGeom prst="line">
            <a:avLst/>
          </a:prstGeom>
          <a:noFill/>
          <a:ln w="28575">
            <a:solidFill>
              <a:srgbClr val="ED181E"/>
            </a:solidFill>
            <a:round/>
            <a:headEnd/>
            <a:tailEnd/>
          </a:ln>
          <a:extLst>
            <a:ext uri="{909E8E84-426E-40dd-AFC4-6F175D3DCCD1}">
              <a14:hiddenFill xmlns="" xmlns:a14="http://schemas.microsoft.com/office/drawing/2010/main">
                <a:noFill/>
              </a14:hiddenFill>
            </a:ext>
          </a:extLst>
        </p:spPr>
        <p:txBody>
          <a:bodyPr wrap="none" anchor="ctr"/>
          <a:lstStyle/>
          <a:p>
            <a:pPr defTabSz="457200" fontAlgn="base">
              <a:spcBef>
                <a:spcPct val="0"/>
              </a:spcBef>
              <a:spcAft>
                <a:spcPct val="0"/>
              </a:spcAft>
            </a:pPr>
            <a:endParaRPr lang="en-US" sz="2400">
              <a:solidFill>
                <a:srgbClr val="921F07"/>
              </a:solidFill>
              <a:latin typeface="Arial Black" charset="0"/>
              <a:ea typeface="ＭＳ Ｐゴシック" charset="-128"/>
            </a:endParaRPr>
          </a:p>
        </p:txBody>
      </p:sp>
      <p:sp>
        <p:nvSpPr>
          <p:cNvPr id="24580" name="Line 4"/>
          <p:cNvSpPr>
            <a:spLocks noChangeShapeType="1"/>
          </p:cNvSpPr>
          <p:nvPr/>
        </p:nvSpPr>
        <p:spPr bwMode="auto">
          <a:xfrm flipV="1">
            <a:off x="2455863" y="0"/>
            <a:ext cx="0" cy="871538"/>
          </a:xfrm>
          <a:prstGeom prst="line">
            <a:avLst/>
          </a:prstGeom>
          <a:noFill/>
          <a:ln w="28575">
            <a:solidFill>
              <a:srgbClr val="ED181E"/>
            </a:solidFill>
            <a:round/>
            <a:headEnd/>
            <a:tailEnd/>
          </a:ln>
          <a:extLst>
            <a:ext uri="{909E8E84-426E-40dd-AFC4-6F175D3DCCD1}">
              <a14:hiddenFill xmlns="" xmlns:a14="http://schemas.microsoft.com/office/drawing/2010/main">
                <a:noFill/>
              </a14:hiddenFill>
            </a:ext>
          </a:extLst>
        </p:spPr>
        <p:txBody>
          <a:bodyPr wrap="none" anchor="ctr"/>
          <a:lstStyle/>
          <a:p>
            <a:pPr defTabSz="457200" fontAlgn="base">
              <a:spcBef>
                <a:spcPct val="0"/>
              </a:spcBef>
              <a:spcAft>
                <a:spcPct val="0"/>
              </a:spcAft>
            </a:pPr>
            <a:endParaRPr lang="en-US" sz="2400">
              <a:solidFill>
                <a:srgbClr val="921F07"/>
              </a:solidFill>
              <a:latin typeface="Arial Black" charset="0"/>
              <a:ea typeface="ＭＳ Ｐゴシック" charset="-128"/>
            </a:endParaRPr>
          </a:p>
        </p:txBody>
      </p:sp>
      <p:sp>
        <p:nvSpPr>
          <p:cNvPr id="24581" name="Line 5"/>
          <p:cNvSpPr>
            <a:spLocks noChangeShapeType="1"/>
          </p:cNvSpPr>
          <p:nvPr/>
        </p:nvSpPr>
        <p:spPr bwMode="auto">
          <a:xfrm>
            <a:off x="2455863" y="1109664"/>
            <a:ext cx="0" cy="5748337"/>
          </a:xfrm>
          <a:prstGeom prst="line">
            <a:avLst/>
          </a:prstGeom>
          <a:noFill/>
          <a:ln w="28575">
            <a:solidFill>
              <a:srgbClr val="ED181E"/>
            </a:solidFill>
            <a:round/>
            <a:headEnd/>
            <a:tailEnd/>
          </a:ln>
          <a:extLst>
            <a:ext uri="{909E8E84-426E-40dd-AFC4-6F175D3DCCD1}">
              <a14:hiddenFill xmlns="" xmlns:a14="http://schemas.microsoft.com/office/drawing/2010/main">
                <a:noFill/>
              </a14:hiddenFill>
            </a:ext>
          </a:extLst>
        </p:spPr>
        <p:txBody>
          <a:bodyPr wrap="none" anchor="ctr"/>
          <a:lstStyle/>
          <a:p>
            <a:pPr defTabSz="457200" fontAlgn="base">
              <a:spcBef>
                <a:spcPct val="0"/>
              </a:spcBef>
              <a:spcAft>
                <a:spcPct val="0"/>
              </a:spcAft>
            </a:pPr>
            <a:endParaRPr lang="en-US" sz="2400">
              <a:solidFill>
                <a:srgbClr val="921F07"/>
              </a:solidFill>
              <a:latin typeface="Arial Black" charset="0"/>
              <a:ea typeface="ＭＳ Ｐゴシック" charset="-128"/>
            </a:endParaRPr>
          </a:p>
        </p:txBody>
      </p:sp>
      <p:sp>
        <p:nvSpPr>
          <p:cNvPr id="3" name="Title 2"/>
          <p:cNvSpPr>
            <a:spLocks noGrp="1"/>
          </p:cNvSpPr>
          <p:nvPr>
            <p:ph type="title"/>
          </p:nvPr>
        </p:nvSpPr>
        <p:spPr>
          <a:xfrm>
            <a:off x="2349501" y="-375478"/>
            <a:ext cx="7972287" cy="1597991"/>
          </a:xfrm>
        </p:spPr>
        <p:txBody>
          <a:bodyPr/>
          <a:lstStyle/>
          <a:p>
            <a:br>
              <a:rPr lang="en-US" b="1" dirty="0"/>
            </a:br>
            <a:r>
              <a:rPr lang="en-US" b="1" dirty="0"/>
              <a:t>A key section....</a:t>
            </a:r>
            <a:br>
              <a:rPr lang="en-US" b="1" dirty="0"/>
            </a:br>
            <a:endParaRPr lang="en-US" sz="5400" dirty="0"/>
          </a:p>
        </p:txBody>
      </p:sp>
      <p:sp>
        <p:nvSpPr>
          <p:cNvPr id="4" name="Content Placeholder 3"/>
          <p:cNvSpPr>
            <a:spLocks noGrp="1"/>
          </p:cNvSpPr>
          <p:nvPr>
            <p:ph idx="1"/>
          </p:nvPr>
        </p:nvSpPr>
        <p:spPr>
          <a:xfrm>
            <a:off x="2578101" y="1412780"/>
            <a:ext cx="7892147" cy="5040500"/>
          </a:xfrm>
        </p:spPr>
        <p:txBody>
          <a:bodyPr/>
          <a:lstStyle/>
          <a:p>
            <a:r>
              <a:rPr lang="en-US" sz="4400" b="1" dirty="0"/>
              <a:t>Identification</a:t>
            </a:r>
          </a:p>
          <a:p>
            <a:pPr lvl="1"/>
            <a:r>
              <a:rPr lang="en-US" sz="4000" dirty="0"/>
              <a:t>Title</a:t>
            </a:r>
          </a:p>
          <a:p>
            <a:pPr lvl="1"/>
            <a:r>
              <a:rPr lang="en-US" sz="4000" dirty="0"/>
              <a:t>Your name</a:t>
            </a:r>
          </a:p>
          <a:p>
            <a:pPr lvl="1"/>
            <a:r>
              <a:rPr lang="en-US" sz="4000" dirty="0"/>
              <a:t>Your mentor </a:t>
            </a:r>
          </a:p>
          <a:p>
            <a:pPr lvl="1"/>
            <a:r>
              <a:rPr lang="en-US" sz="4000" dirty="0"/>
              <a:t>Affiliation</a:t>
            </a:r>
          </a:p>
          <a:p>
            <a:endParaRPr lang="en-US" sz="4400" dirty="0"/>
          </a:p>
        </p:txBody>
      </p:sp>
    </p:spTree>
    <p:extLst>
      <p:ext uri="{BB962C8B-B14F-4D97-AF65-F5344CB8AC3E}">
        <p14:creationId xmlns:p14="http://schemas.microsoft.com/office/powerpoint/2010/main" val="216874442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bwMode="auto">
          <a:xfrm>
            <a:off x="1765892" y="1700808"/>
            <a:ext cx="8660216" cy="2160240"/>
          </a:xfrm>
          <a:noFill/>
        </p:spPr>
        <p:txBody>
          <a:bodyPr wrap="square" numCol="1" compatLnSpc="1">
            <a:prstTxWarp prst="textNoShape">
              <a:avLst/>
            </a:prstTxWarp>
            <a:normAutofit/>
          </a:bodyPr>
          <a:lstStyle/>
          <a:p>
            <a:pPr algn="l"/>
            <a:br>
              <a:rPr lang="en-US" sz="4400" dirty="0">
                <a:solidFill>
                  <a:schemeClr val="bg2"/>
                </a:solidFill>
                <a:effectLst/>
                <a:latin typeface="Arial Black" pitchFamily="34" charset="0"/>
              </a:rPr>
            </a:br>
            <a:r>
              <a:rPr lang="en-US" sz="4000" dirty="0">
                <a:solidFill>
                  <a:schemeClr val="bg2">
                    <a:lumMod val="50000"/>
                  </a:schemeClr>
                </a:solidFill>
                <a:latin typeface="Arial Black" pitchFamily="34" charset="0"/>
                <a:hlinkClick r:id="rId3">
                  <a:extLst>
                    <a:ext uri="{A12FA001-AC4F-418D-AE19-62706E023703}">
                      <ahyp:hlinkClr xmlns:ahyp="http://schemas.microsoft.com/office/drawing/2018/hyperlinkcolor" val="tx"/>
                    </a:ext>
                  </a:extLst>
                </a:hlinkClick>
              </a:rPr>
              <a:t>Award-winning poster with critique</a:t>
            </a:r>
            <a:endParaRPr lang="en-US" sz="4000" dirty="0">
              <a:solidFill>
                <a:schemeClr val="bg2">
                  <a:lumMod val="50000"/>
                </a:schemeClr>
              </a:solidFill>
              <a:effectLst/>
              <a:latin typeface="Arial Black" pitchFamily="34" charset="0"/>
              <a:cs typeface="Arial Black"/>
            </a:endParaRPr>
          </a:p>
        </p:txBody>
      </p:sp>
      <p:sp>
        <p:nvSpPr>
          <p:cNvPr id="7" name="Rectangle 4"/>
          <p:cNvSpPr>
            <a:spLocks noGrp="1"/>
          </p:cNvSpPr>
          <p:nvPr>
            <p:ph idx="1"/>
          </p:nvPr>
        </p:nvSpPr>
        <p:spPr bwMode="auto">
          <a:xfrm>
            <a:off x="2008220" y="1981200"/>
            <a:ext cx="8102926" cy="4114800"/>
          </a:xfrm>
          <a:noFill/>
        </p:spPr>
        <p:txBody>
          <a:bodyPr wrap="square" numCol="1" anchor="t" anchorCtr="0" compatLnSpc="1">
            <a:prstTxWarp prst="textNoShape">
              <a:avLst/>
            </a:prstTxWarp>
          </a:bodyPr>
          <a:lstStyle/>
          <a:p>
            <a:pPr marL="0" indent="0">
              <a:buNone/>
            </a:pPr>
            <a:endParaRPr lang="en-US" sz="2800" dirty="0">
              <a:effectLst/>
            </a:endParaRPr>
          </a:p>
          <a:p>
            <a:pPr marL="0" indent="0">
              <a:buNone/>
            </a:pPr>
            <a:endParaRPr lang="en-US" sz="2800" dirty="0"/>
          </a:p>
        </p:txBody>
      </p:sp>
    </p:spTree>
    <p:extLst>
      <p:ext uri="{BB962C8B-B14F-4D97-AF65-F5344CB8AC3E}">
        <p14:creationId xmlns:p14="http://schemas.microsoft.com/office/powerpoint/2010/main" val="336363854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bwMode="auto">
          <a:xfrm>
            <a:off x="2007783" y="201385"/>
            <a:ext cx="8660216" cy="1143000"/>
          </a:xfrm>
          <a:noFill/>
        </p:spPr>
        <p:txBody>
          <a:bodyPr wrap="square" numCol="1" compatLnSpc="1">
            <a:prstTxWarp prst="textNoShape">
              <a:avLst/>
            </a:prstTxWarp>
            <a:normAutofit fontScale="90000"/>
          </a:bodyPr>
          <a:lstStyle/>
          <a:p>
            <a:pPr algn="l"/>
            <a:br>
              <a:rPr lang="en-US" sz="4400" dirty="0">
                <a:effectLst/>
                <a:latin typeface="Arial Bold" charset="0"/>
              </a:rPr>
            </a:br>
            <a:r>
              <a:rPr lang="en-US" sz="4000" dirty="0">
                <a:latin typeface="Arial Black"/>
                <a:cs typeface="Arial Black"/>
              </a:rPr>
              <a:t>Create your poster</a:t>
            </a:r>
            <a:endParaRPr lang="en-US" sz="4000" dirty="0">
              <a:effectLst/>
              <a:latin typeface="Arial Black"/>
              <a:cs typeface="Arial Black"/>
            </a:endParaRPr>
          </a:p>
        </p:txBody>
      </p:sp>
      <p:sp>
        <p:nvSpPr>
          <p:cNvPr id="7" name="Rectangle 4"/>
          <p:cNvSpPr>
            <a:spLocks noGrp="1"/>
          </p:cNvSpPr>
          <p:nvPr>
            <p:ph idx="1"/>
          </p:nvPr>
        </p:nvSpPr>
        <p:spPr bwMode="auto">
          <a:xfrm>
            <a:off x="2068695" y="1981200"/>
            <a:ext cx="8125057" cy="4114800"/>
          </a:xfrm>
          <a:noFill/>
        </p:spPr>
        <p:txBody>
          <a:bodyPr wrap="square" numCol="1" anchor="t" anchorCtr="0" compatLnSpc="1">
            <a:prstTxWarp prst="textNoShape">
              <a:avLst/>
            </a:prstTxWarp>
            <a:noAutofit/>
          </a:bodyPr>
          <a:lstStyle/>
          <a:p>
            <a:r>
              <a:rPr lang="en-US" sz="3200" dirty="0">
                <a:solidFill>
                  <a:srgbClr val="000000"/>
                </a:solidFill>
              </a:rPr>
              <a:t>Save a copy of the PowerPoint poster template from </a:t>
            </a:r>
            <a:r>
              <a:rPr lang="en-US" sz="3200" dirty="0" err="1">
                <a:solidFill>
                  <a:srgbClr val="000000"/>
                </a:solidFill>
              </a:rPr>
              <a:t>Dropbox</a:t>
            </a:r>
            <a:r>
              <a:rPr lang="en-US" sz="3200" dirty="0">
                <a:solidFill>
                  <a:srgbClr val="000000"/>
                </a:solidFill>
              </a:rPr>
              <a:t> to your computer</a:t>
            </a:r>
          </a:p>
          <a:p>
            <a:r>
              <a:rPr lang="en-US" sz="3200" dirty="0">
                <a:solidFill>
                  <a:srgbClr val="000000"/>
                </a:solidFill>
              </a:rPr>
              <a:t>Set up your workspace</a:t>
            </a:r>
          </a:p>
          <a:p>
            <a:pPr lvl="1"/>
            <a:r>
              <a:rPr lang="en-US" sz="2800" dirty="0">
                <a:solidFill>
                  <a:srgbClr val="000000"/>
                </a:solidFill>
              </a:rPr>
              <a:t>View </a:t>
            </a:r>
            <a:r>
              <a:rPr lang="en-US" sz="2800" dirty="0">
                <a:solidFill>
                  <a:srgbClr val="000000"/>
                </a:solidFill>
                <a:sym typeface="Wingdings"/>
              </a:rPr>
              <a:t> Ribbon</a:t>
            </a:r>
          </a:p>
          <a:p>
            <a:pPr lvl="1"/>
            <a:r>
              <a:rPr lang="en-US" sz="2800" dirty="0">
                <a:solidFill>
                  <a:srgbClr val="000000"/>
                </a:solidFill>
              </a:rPr>
              <a:t>View </a:t>
            </a:r>
            <a:r>
              <a:rPr lang="en-US" sz="2800" dirty="0">
                <a:solidFill>
                  <a:srgbClr val="000000"/>
                </a:solidFill>
                <a:sym typeface="Wingdings"/>
              </a:rPr>
              <a:t> Toolbars  Standard &amp; Formatting</a:t>
            </a:r>
          </a:p>
          <a:p>
            <a:pPr lvl="1"/>
            <a:r>
              <a:rPr lang="en-US" sz="2800" dirty="0">
                <a:solidFill>
                  <a:srgbClr val="000000"/>
                </a:solidFill>
                <a:sym typeface="Wingdings"/>
              </a:rPr>
              <a:t>View  Guides  Snap to Grid &amp; Shape</a:t>
            </a:r>
          </a:p>
          <a:p>
            <a:r>
              <a:rPr lang="en-US" sz="3200" dirty="0">
                <a:solidFill>
                  <a:srgbClr val="000000"/>
                </a:solidFill>
                <a:sym typeface="Wingdings"/>
              </a:rPr>
              <a:t>Create text boxes for each heading and each element</a:t>
            </a:r>
          </a:p>
        </p:txBody>
      </p:sp>
    </p:spTree>
    <p:extLst>
      <p:ext uri="{BB962C8B-B14F-4D97-AF65-F5344CB8AC3E}">
        <p14:creationId xmlns:p14="http://schemas.microsoft.com/office/powerpoint/2010/main" val="388274300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Line 2"/>
          <p:cNvSpPr>
            <a:spLocks noChangeShapeType="1"/>
          </p:cNvSpPr>
          <p:nvPr/>
        </p:nvSpPr>
        <p:spPr bwMode="auto">
          <a:xfrm>
            <a:off x="2578100" y="990600"/>
            <a:ext cx="8089900" cy="0"/>
          </a:xfrm>
          <a:prstGeom prst="line">
            <a:avLst/>
          </a:prstGeom>
          <a:noFill/>
          <a:ln w="28575">
            <a:solidFill>
              <a:srgbClr val="ED181E"/>
            </a:solidFill>
            <a:round/>
            <a:headEnd/>
            <a:tailEnd/>
          </a:ln>
          <a:extLst>
            <a:ext uri="{909E8E84-426E-40dd-AFC4-6F175D3DCCD1}">
              <a14:hiddenFill xmlns="" xmlns:a14="http://schemas.microsoft.com/office/drawing/2010/main">
                <a:noFill/>
              </a14:hiddenFill>
            </a:ext>
          </a:extLst>
        </p:spPr>
        <p:txBody>
          <a:bodyPr wrap="none" anchor="ctr"/>
          <a:lstStyle/>
          <a:p>
            <a:pPr defTabSz="457200" fontAlgn="base">
              <a:spcBef>
                <a:spcPct val="0"/>
              </a:spcBef>
              <a:spcAft>
                <a:spcPct val="0"/>
              </a:spcAft>
            </a:pPr>
            <a:endParaRPr lang="en-US" sz="2400">
              <a:solidFill>
                <a:srgbClr val="921F07"/>
              </a:solidFill>
              <a:latin typeface="Arial Black" charset="0"/>
              <a:ea typeface="ＭＳ Ｐゴシック" charset="-128"/>
            </a:endParaRPr>
          </a:p>
        </p:txBody>
      </p:sp>
      <p:sp>
        <p:nvSpPr>
          <p:cNvPr id="24579" name="Line 3"/>
          <p:cNvSpPr>
            <a:spLocks noChangeShapeType="1"/>
          </p:cNvSpPr>
          <p:nvPr/>
        </p:nvSpPr>
        <p:spPr bwMode="auto">
          <a:xfrm flipH="1">
            <a:off x="1524000" y="990600"/>
            <a:ext cx="825500" cy="0"/>
          </a:xfrm>
          <a:prstGeom prst="line">
            <a:avLst/>
          </a:prstGeom>
          <a:noFill/>
          <a:ln w="28575">
            <a:solidFill>
              <a:srgbClr val="ED181E"/>
            </a:solidFill>
            <a:round/>
            <a:headEnd/>
            <a:tailEnd/>
          </a:ln>
          <a:extLst>
            <a:ext uri="{909E8E84-426E-40dd-AFC4-6F175D3DCCD1}">
              <a14:hiddenFill xmlns="" xmlns:a14="http://schemas.microsoft.com/office/drawing/2010/main">
                <a:noFill/>
              </a14:hiddenFill>
            </a:ext>
          </a:extLst>
        </p:spPr>
        <p:txBody>
          <a:bodyPr wrap="none" anchor="ctr"/>
          <a:lstStyle/>
          <a:p>
            <a:pPr defTabSz="457200" fontAlgn="base">
              <a:spcBef>
                <a:spcPct val="0"/>
              </a:spcBef>
              <a:spcAft>
                <a:spcPct val="0"/>
              </a:spcAft>
            </a:pPr>
            <a:endParaRPr lang="en-US" sz="2400">
              <a:solidFill>
                <a:srgbClr val="921F07"/>
              </a:solidFill>
              <a:latin typeface="Arial Black" charset="0"/>
              <a:ea typeface="ＭＳ Ｐゴシック" charset="-128"/>
            </a:endParaRPr>
          </a:p>
        </p:txBody>
      </p:sp>
      <p:sp>
        <p:nvSpPr>
          <p:cNvPr id="24580" name="Line 4"/>
          <p:cNvSpPr>
            <a:spLocks noChangeShapeType="1"/>
          </p:cNvSpPr>
          <p:nvPr/>
        </p:nvSpPr>
        <p:spPr bwMode="auto">
          <a:xfrm flipV="1">
            <a:off x="2455863" y="238125"/>
            <a:ext cx="0" cy="871538"/>
          </a:xfrm>
          <a:prstGeom prst="line">
            <a:avLst/>
          </a:prstGeom>
          <a:noFill/>
          <a:ln w="28575">
            <a:solidFill>
              <a:srgbClr val="ED181E"/>
            </a:solidFill>
            <a:round/>
            <a:headEnd/>
            <a:tailEnd/>
          </a:ln>
          <a:extLst>
            <a:ext uri="{909E8E84-426E-40dd-AFC4-6F175D3DCCD1}">
              <a14:hiddenFill xmlns="" xmlns:a14="http://schemas.microsoft.com/office/drawing/2010/main">
                <a:noFill/>
              </a14:hiddenFill>
            </a:ext>
          </a:extLst>
        </p:spPr>
        <p:txBody>
          <a:bodyPr wrap="none" anchor="ctr"/>
          <a:lstStyle/>
          <a:p>
            <a:pPr defTabSz="457200" fontAlgn="base">
              <a:spcBef>
                <a:spcPct val="0"/>
              </a:spcBef>
              <a:spcAft>
                <a:spcPct val="0"/>
              </a:spcAft>
            </a:pPr>
            <a:endParaRPr lang="en-US" sz="2400">
              <a:solidFill>
                <a:srgbClr val="921F07"/>
              </a:solidFill>
              <a:latin typeface="Arial Black" charset="0"/>
              <a:ea typeface="ＭＳ Ｐゴシック" charset="-128"/>
            </a:endParaRPr>
          </a:p>
        </p:txBody>
      </p:sp>
      <p:sp>
        <p:nvSpPr>
          <p:cNvPr id="24581" name="Line 5"/>
          <p:cNvSpPr>
            <a:spLocks noChangeShapeType="1"/>
          </p:cNvSpPr>
          <p:nvPr/>
        </p:nvSpPr>
        <p:spPr bwMode="auto">
          <a:xfrm>
            <a:off x="2455863" y="1109664"/>
            <a:ext cx="0" cy="5748337"/>
          </a:xfrm>
          <a:prstGeom prst="line">
            <a:avLst/>
          </a:prstGeom>
          <a:noFill/>
          <a:ln w="28575">
            <a:solidFill>
              <a:srgbClr val="ED181E"/>
            </a:solidFill>
            <a:round/>
            <a:headEnd/>
            <a:tailEnd/>
          </a:ln>
          <a:extLst>
            <a:ext uri="{909E8E84-426E-40dd-AFC4-6F175D3DCCD1}">
              <a14:hiddenFill xmlns="" xmlns:a14="http://schemas.microsoft.com/office/drawing/2010/main">
                <a:noFill/>
              </a14:hiddenFill>
            </a:ext>
          </a:extLst>
        </p:spPr>
        <p:txBody>
          <a:bodyPr wrap="none" anchor="ctr"/>
          <a:lstStyle/>
          <a:p>
            <a:pPr defTabSz="457200" fontAlgn="base">
              <a:spcBef>
                <a:spcPct val="0"/>
              </a:spcBef>
              <a:spcAft>
                <a:spcPct val="0"/>
              </a:spcAft>
            </a:pPr>
            <a:endParaRPr lang="en-US" sz="2400">
              <a:solidFill>
                <a:srgbClr val="921F07"/>
              </a:solidFill>
              <a:latin typeface="Arial Black" charset="0"/>
              <a:ea typeface="ＭＳ Ｐゴシック" charset="-128"/>
            </a:endParaRPr>
          </a:p>
        </p:txBody>
      </p:sp>
      <p:sp>
        <p:nvSpPr>
          <p:cNvPr id="3" name="Title 2"/>
          <p:cNvSpPr>
            <a:spLocks noGrp="1"/>
          </p:cNvSpPr>
          <p:nvPr>
            <p:ph type="title"/>
          </p:nvPr>
        </p:nvSpPr>
        <p:spPr>
          <a:xfrm>
            <a:off x="2352525" y="-607391"/>
            <a:ext cx="7972287" cy="1597991"/>
          </a:xfrm>
        </p:spPr>
        <p:txBody>
          <a:bodyPr/>
          <a:lstStyle/>
          <a:p>
            <a:br>
              <a:rPr lang="en-US" sz="4000" b="1" dirty="0"/>
            </a:br>
            <a:r>
              <a:rPr lang="en-US" sz="3000" b="1" dirty="0"/>
              <a:t>Elements: Literature cited, or references, or bibliography</a:t>
            </a:r>
            <a:endParaRPr lang="en-US" sz="3000" dirty="0"/>
          </a:p>
        </p:txBody>
      </p:sp>
      <p:sp>
        <p:nvSpPr>
          <p:cNvPr id="4" name="Content Placeholder 3"/>
          <p:cNvSpPr>
            <a:spLocks noGrp="1"/>
          </p:cNvSpPr>
          <p:nvPr>
            <p:ph idx="1"/>
          </p:nvPr>
        </p:nvSpPr>
        <p:spPr>
          <a:xfrm>
            <a:off x="2455863" y="1703153"/>
            <a:ext cx="7743686" cy="5193747"/>
          </a:xfrm>
        </p:spPr>
        <p:txBody>
          <a:bodyPr>
            <a:normAutofit/>
          </a:bodyPr>
          <a:lstStyle/>
          <a:p>
            <a:r>
              <a:rPr lang="en-US" sz="2800" dirty="0"/>
              <a:t>Keep it short.  Use the most relevant</a:t>
            </a:r>
          </a:p>
          <a:p>
            <a:r>
              <a:rPr lang="en-US" sz="2800" dirty="0"/>
              <a:t>Use the APA style</a:t>
            </a:r>
          </a:p>
          <a:p>
            <a:r>
              <a:rPr lang="en-US" sz="2800" dirty="0"/>
              <a:t>May use smaller font size</a:t>
            </a:r>
          </a:p>
          <a:p>
            <a:endParaRPr lang="en-US" sz="4800" dirty="0"/>
          </a:p>
        </p:txBody>
      </p:sp>
    </p:spTree>
    <p:extLst>
      <p:ext uri="{BB962C8B-B14F-4D97-AF65-F5344CB8AC3E}">
        <p14:creationId xmlns:p14="http://schemas.microsoft.com/office/powerpoint/2010/main" val="182835324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Line 2"/>
          <p:cNvSpPr>
            <a:spLocks noChangeShapeType="1"/>
          </p:cNvSpPr>
          <p:nvPr/>
        </p:nvSpPr>
        <p:spPr bwMode="auto">
          <a:xfrm>
            <a:off x="2578100" y="990600"/>
            <a:ext cx="8089900" cy="0"/>
          </a:xfrm>
          <a:prstGeom prst="line">
            <a:avLst/>
          </a:prstGeom>
          <a:noFill/>
          <a:ln w="28575">
            <a:solidFill>
              <a:srgbClr val="ED181E"/>
            </a:solidFill>
            <a:round/>
            <a:headEnd/>
            <a:tailEnd/>
          </a:ln>
          <a:extLst>
            <a:ext uri="{909E8E84-426E-40dd-AFC4-6F175D3DCCD1}">
              <a14:hiddenFill xmlns="" xmlns:a14="http://schemas.microsoft.com/office/drawing/2010/main">
                <a:noFill/>
              </a14:hiddenFill>
            </a:ext>
          </a:extLst>
        </p:spPr>
        <p:txBody>
          <a:bodyPr wrap="none" anchor="ctr"/>
          <a:lstStyle/>
          <a:p>
            <a:pPr defTabSz="457200" fontAlgn="base">
              <a:spcBef>
                <a:spcPct val="0"/>
              </a:spcBef>
              <a:spcAft>
                <a:spcPct val="0"/>
              </a:spcAft>
            </a:pPr>
            <a:endParaRPr lang="en-US" sz="2400">
              <a:solidFill>
                <a:srgbClr val="921F07"/>
              </a:solidFill>
              <a:latin typeface="Arial Black" charset="0"/>
              <a:ea typeface="ＭＳ Ｐゴシック" charset="-128"/>
            </a:endParaRPr>
          </a:p>
        </p:txBody>
      </p:sp>
      <p:sp>
        <p:nvSpPr>
          <p:cNvPr id="24579" name="Line 3"/>
          <p:cNvSpPr>
            <a:spLocks noChangeShapeType="1"/>
          </p:cNvSpPr>
          <p:nvPr/>
        </p:nvSpPr>
        <p:spPr bwMode="auto">
          <a:xfrm flipH="1">
            <a:off x="1524000" y="990600"/>
            <a:ext cx="825500" cy="0"/>
          </a:xfrm>
          <a:prstGeom prst="line">
            <a:avLst/>
          </a:prstGeom>
          <a:noFill/>
          <a:ln w="28575">
            <a:solidFill>
              <a:srgbClr val="ED181E"/>
            </a:solidFill>
            <a:round/>
            <a:headEnd/>
            <a:tailEnd/>
          </a:ln>
          <a:extLst>
            <a:ext uri="{909E8E84-426E-40dd-AFC4-6F175D3DCCD1}">
              <a14:hiddenFill xmlns="" xmlns:a14="http://schemas.microsoft.com/office/drawing/2010/main">
                <a:noFill/>
              </a14:hiddenFill>
            </a:ext>
          </a:extLst>
        </p:spPr>
        <p:txBody>
          <a:bodyPr wrap="none" anchor="ctr"/>
          <a:lstStyle/>
          <a:p>
            <a:pPr defTabSz="457200" fontAlgn="base">
              <a:spcBef>
                <a:spcPct val="0"/>
              </a:spcBef>
              <a:spcAft>
                <a:spcPct val="0"/>
              </a:spcAft>
            </a:pPr>
            <a:endParaRPr lang="en-US" sz="2400">
              <a:solidFill>
                <a:srgbClr val="921F07"/>
              </a:solidFill>
              <a:latin typeface="Arial Black" charset="0"/>
              <a:ea typeface="ＭＳ Ｐゴシック" charset="-128"/>
            </a:endParaRPr>
          </a:p>
        </p:txBody>
      </p:sp>
      <p:sp>
        <p:nvSpPr>
          <p:cNvPr id="24580" name="Line 4"/>
          <p:cNvSpPr>
            <a:spLocks noChangeShapeType="1"/>
          </p:cNvSpPr>
          <p:nvPr/>
        </p:nvSpPr>
        <p:spPr bwMode="auto">
          <a:xfrm flipV="1">
            <a:off x="2455863" y="238125"/>
            <a:ext cx="0" cy="871538"/>
          </a:xfrm>
          <a:prstGeom prst="line">
            <a:avLst/>
          </a:prstGeom>
          <a:noFill/>
          <a:ln w="28575">
            <a:solidFill>
              <a:srgbClr val="ED181E"/>
            </a:solidFill>
            <a:round/>
            <a:headEnd/>
            <a:tailEnd/>
          </a:ln>
          <a:extLst>
            <a:ext uri="{909E8E84-426E-40dd-AFC4-6F175D3DCCD1}">
              <a14:hiddenFill xmlns="" xmlns:a14="http://schemas.microsoft.com/office/drawing/2010/main">
                <a:noFill/>
              </a14:hiddenFill>
            </a:ext>
          </a:extLst>
        </p:spPr>
        <p:txBody>
          <a:bodyPr wrap="none" anchor="ctr"/>
          <a:lstStyle/>
          <a:p>
            <a:pPr defTabSz="457200" fontAlgn="base">
              <a:spcBef>
                <a:spcPct val="0"/>
              </a:spcBef>
              <a:spcAft>
                <a:spcPct val="0"/>
              </a:spcAft>
            </a:pPr>
            <a:endParaRPr lang="en-US" sz="2400">
              <a:solidFill>
                <a:srgbClr val="921F07"/>
              </a:solidFill>
              <a:latin typeface="Arial Black" charset="0"/>
              <a:ea typeface="ＭＳ Ｐゴシック" charset="-128"/>
            </a:endParaRPr>
          </a:p>
        </p:txBody>
      </p:sp>
      <p:sp>
        <p:nvSpPr>
          <p:cNvPr id="24581" name="Line 5"/>
          <p:cNvSpPr>
            <a:spLocks noChangeShapeType="1"/>
          </p:cNvSpPr>
          <p:nvPr/>
        </p:nvSpPr>
        <p:spPr bwMode="auto">
          <a:xfrm>
            <a:off x="2455863" y="1109664"/>
            <a:ext cx="0" cy="5748337"/>
          </a:xfrm>
          <a:prstGeom prst="line">
            <a:avLst/>
          </a:prstGeom>
          <a:noFill/>
          <a:ln w="28575">
            <a:solidFill>
              <a:srgbClr val="ED181E"/>
            </a:solidFill>
            <a:round/>
            <a:headEnd/>
            <a:tailEnd/>
          </a:ln>
          <a:extLst>
            <a:ext uri="{909E8E84-426E-40dd-AFC4-6F175D3DCCD1}">
              <a14:hiddenFill xmlns="" xmlns:a14="http://schemas.microsoft.com/office/drawing/2010/main">
                <a:noFill/>
              </a14:hiddenFill>
            </a:ext>
          </a:extLst>
        </p:spPr>
        <p:txBody>
          <a:bodyPr wrap="none" anchor="ctr"/>
          <a:lstStyle/>
          <a:p>
            <a:pPr defTabSz="457200" fontAlgn="base">
              <a:spcBef>
                <a:spcPct val="0"/>
              </a:spcBef>
              <a:spcAft>
                <a:spcPct val="0"/>
              </a:spcAft>
            </a:pPr>
            <a:endParaRPr lang="en-US" sz="2400">
              <a:solidFill>
                <a:srgbClr val="921F07"/>
              </a:solidFill>
              <a:latin typeface="Arial Black" charset="0"/>
              <a:ea typeface="ＭＳ Ｐゴシック" charset="-128"/>
            </a:endParaRPr>
          </a:p>
        </p:txBody>
      </p:sp>
      <p:sp>
        <p:nvSpPr>
          <p:cNvPr id="3" name="Title 2"/>
          <p:cNvSpPr>
            <a:spLocks noGrp="1"/>
          </p:cNvSpPr>
          <p:nvPr>
            <p:ph type="title"/>
          </p:nvPr>
        </p:nvSpPr>
        <p:spPr>
          <a:xfrm>
            <a:off x="2349501" y="-188057"/>
            <a:ext cx="7972287" cy="1175024"/>
          </a:xfrm>
        </p:spPr>
        <p:txBody>
          <a:bodyPr/>
          <a:lstStyle/>
          <a:p>
            <a:br>
              <a:rPr lang="en-US" sz="4000" b="1" dirty="0"/>
            </a:br>
            <a:r>
              <a:rPr lang="en-US" sz="3400" b="1" dirty="0"/>
              <a:t>Elements: Acknowledgements</a:t>
            </a:r>
            <a:endParaRPr lang="en-US" sz="3400" dirty="0"/>
          </a:p>
        </p:txBody>
      </p:sp>
      <p:sp>
        <p:nvSpPr>
          <p:cNvPr id="4" name="Content Placeholder 3"/>
          <p:cNvSpPr>
            <a:spLocks noGrp="1"/>
          </p:cNvSpPr>
          <p:nvPr>
            <p:ph idx="1"/>
          </p:nvPr>
        </p:nvSpPr>
        <p:spPr>
          <a:xfrm>
            <a:off x="2455863" y="1700808"/>
            <a:ext cx="7743686" cy="4734226"/>
          </a:xfrm>
        </p:spPr>
        <p:txBody>
          <a:bodyPr/>
          <a:lstStyle/>
          <a:p>
            <a:r>
              <a:rPr lang="en-US" dirty="0"/>
              <a:t>Mentorship</a:t>
            </a:r>
          </a:p>
          <a:p>
            <a:r>
              <a:rPr lang="en-US" dirty="0"/>
              <a:t>Funding</a:t>
            </a:r>
          </a:p>
          <a:p>
            <a:endParaRPr lang="en-US" sz="4400" dirty="0"/>
          </a:p>
        </p:txBody>
      </p:sp>
    </p:spTree>
    <p:extLst>
      <p:ext uri="{BB962C8B-B14F-4D97-AF65-F5344CB8AC3E}">
        <p14:creationId xmlns:p14="http://schemas.microsoft.com/office/powerpoint/2010/main" val="3115699657"/>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Grp="1"/>
          </p:cNvSpPr>
          <p:nvPr>
            <p:ph type="title"/>
          </p:nvPr>
        </p:nvSpPr>
        <p:spPr bwMode="auto">
          <a:noFill/>
        </p:spPr>
        <p:txBody>
          <a:bodyPr wrap="square" numCol="1" compatLnSpc="1">
            <a:prstTxWarp prst="textNoShape">
              <a:avLst/>
            </a:prstTxWarp>
          </a:bodyPr>
          <a:lstStyle/>
          <a:p>
            <a:r>
              <a:rPr lang="en-US" dirty="0">
                <a:latin typeface="+mn-lt"/>
              </a:rPr>
              <a:t>Resources</a:t>
            </a:r>
            <a:endParaRPr lang="en-US" dirty="0">
              <a:effectLst/>
              <a:latin typeface="+mn-lt"/>
            </a:endParaRPr>
          </a:p>
        </p:txBody>
      </p:sp>
      <p:sp>
        <p:nvSpPr>
          <p:cNvPr id="60419" name="Rectangle 3"/>
          <p:cNvSpPr>
            <a:spLocks noGrp="1"/>
          </p:cNvSpPr>
          <p:nvPr>
            <p:ph idx="1"/>
          </p:nvPr>
        </p:nvSpPr>
        <p:spPr bwMode="auto">
          <a:xfrm>
            <a:off x="2209800" y="1993535"/>
            <a:ext cx="7772400" cy="4114800"/>
          </a:xfrm>
          <a:noFill/>
        </p:spPr>
        <p:txBody>
          <a:bodyPr wrap="square" numCol="1" anchor="t" anchorCtr="0" compatLnSpc="1">
            <a:prstTxWarp prst="textNoShape">
              <a:avLst/>
            </a:prstTxWarp>
            <a:normAutofit fontScale="77500" lnSpcReduction="20000"/>
          </a:bodyPr>
          <a:lstStyle/>
          <a:p>
            <a:pPr>
              <a:lnSpc>
                <a:spcPct val="90000"/>
              </a:lnSpc>
              <a:buFont typeface="Wingdings" charset="2"/>
              <a:buChar char="Ø"/>
            </a:pPr>
            <a:r>
              <a:rPr lang="en-US" sz="2800" dirty="0">
                <a:effectLst/>
              </a:rPr>
              <a:t>The Poster Session: A Guideline for Preparation by Carol Waite Connor, U.S. Geological Survey</a:t>
            </a:r>
          </a:p>
          <a:p>
            <a:pPr>
              <a:lnSpc>
                <a:spcPct val="90000"/>
              </a:lnSpc>
              <a:buFont typeface="Wingdings 2" charset="2"/>
              <a:buNone/>
            </a:pPr>
            <a:endParaRPr lang="en-US" sz="2800" dirty="0">
              <a:effectLst/>
            </a:endParaRPr>
          </a:p>
          <a:p>
            <a:pPr>
              <a:lnSpc>
                <a:spcPct val="90000"/>
              </a:lnSpc>
              <a:buFont typeface="Wingdings" charset="2"/>
              <a:buChar char="Ø"/>
            </a:pPr>
            <a:r>
              <a:rPr lang="en-US" sz="2800" dirty="0">
                <a:effectLst/>
              </a:rPr>
              <a:t>How to: Posters Presentations &amp; Conferences created by Texas Tech University Center for Undergraduate Research</a:t>
            </a:r>
          </a:p>
          <a:p>
            <a:pPr>
              <a:buFont typeface="Wingdings" charset="2"/>
              <a:buChar char="Ø"/>
            </a:pPr>
            <a:r>
              <a:rPr lang="en-US" sz="2800" dirty="0"/>
              <a:t>George R. Hess</a:t>
            </a:r>
          </a:p>
          <a:p>
            <a:pPr marL="0" indent="0">
              <a:lnSpc>
                <a:spcPct val="70000"/>
              </a:lnSpc>
              <a:buNone/>
            </a:pPr>
            <a:r>
              <a:rPr lang="en-US" sz="2800" dirty="0"/>
              <a:t>	Department of Forestry &amp; Environmental 	Resources</a:t>
            </a:r>
          </a:p>
          <a:p>
            <a:pPr>
              <a:lnSpc>
                <a:spcPct val="70000"/>
              </a:lnSpc>
            </a:pPr>
            <a:endParaRPr lang="en-US" sz="800" dirty="0"/>
          </a:p>
          <a:p>
            <a:pPr marL="0" indent="0">
              <a:lnSpc>
                <a:spcPct val="70000"/>
              </a:lnSpc>
              <a:buNone/>
            </a:pPr>
            <a:r>
              <a:rPr lang="en-US" sz="2800" dirty="0"/>
              <a:t>	North Carolina State University</a:t>
            </a:r>
          </a:p>
          <a:p>
            <a:pPr marL="0" indent="0">
              <a:lnSpc>
                <a:spcPct val="70000"/>
              </a:lnSpc>
              <a:buNone/>
            </a:pPr>
            <a:r>
              <a:rPr lang="en-US" sz="2800" dirty="0"/>
              <a:t>	Raleigh, North Carolina  27695-8002  USA</a:t>
            </a:r>
          </a:p>
          <a:p>
            <a:pPr>
              <a:lnSpc>
                <a:spcPct val="90000"/>
              </a:lnSpc>
              <a:buFont typeface="Wingdings" charset="2"/>
              <a:buChar char="Ø"/>
            </a:pPr>
            <a:endParaRPr lang="en-US" sz="2800" dirty="0">
              <a:effectLst/>
            </a:endParaRPr>
          </a:p>
          <a:p>
            <a:pPr>
              <a:lnSpc>
                <a:spcPct val="90000"/>
              </a:lnSpc>
              <a:buFont typeface="Wingdings" charset="2"/>
              <a:buChar char="Ø"/>
            </a:pPr>
            <a:endParaRPr lang="en-US" sz="2800" dirty="0">
              <a:effectLst/>
            </a:endParaRPr>
          </a:p>
        </p:txBody>
      </p:sp>
    </p:spTree>
    <p:extLst>
      <p:ext uri="{BB962C8B-B14F-4D97-AF65-F5344CB8AC3E}">
        <p14:creationId xmlns:p14="http://schemas.microsoft.com/office/powerpoint/2010/main" val="2422328112"/>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1523752" y="908720"/>
            <a:ext cx="9144000" cy="1143000"/>
          </a:xfrm>
        </p:spPr>
        <p:txBody>
          <a:bodyPr/>
          <a:lstStyle/>
          <a:p>
            <a:r>
              <a:rPr lang="en-US" sz="5800" dirty="0">
                <a:latin typeface="Arial Black"/>
                <a:cs typeface="Arial Black"/>
              </a:rPr>
              <a:t>Questions</a:t>
            </a:r>
          </a:p>
        </p:txBody>
      </p:sp>
      <p:pic>
        <p:nvPicPr>
          <p:cNvPr id="7" name="Picture 6">
            <a:extLst>
              <a:ext uri="{FF2B5EF4-FFF2-40B4-BE49-F238E27FC236}">
                <a16:creationId xmlns:a16="http://schemas.microsoft.com/office/drawing/2014/main" id="{DA95489A-05F7-BD4F-BF4E-5D711F3EFA59}"/>
              </a:ext>
            </a:extLst>
          </p:cNvPr>
          <p:cNvPicPr>
            <a:picLocks noChangeAspect="1"/>
          </p:cNvPicPr>
          <p:nvPr/>
        </p:nvPicPr>
        <p:blipFill>
          <a:blip r:embed="rId3">
            <a:extLst>
              <a:ext uri="{837473B0-CC2E-450A-ABE3-18F120FF3D39}">
                <a1611:picAttrSrcUrl xmlns:a1611="http://schemas.microsoft.com/office/drawing/2016/11/main" r:id="rId4"/>
              </a:ext>
            </a:extLst>
          </a:blip>
          <a:stretch>
            <a:fillRect/>
          </a:stretch>
        </p:blipFill>
        <p:spPr>
          <a:xfrm>
            <a:off x="4738117" y="3569099"/>
            <a:ext cx="2715766" cy="2474365"/>
          </a:xfrm>
          <a:prstGeom prst="rect">
            <a:avLst/>
          </a:prstGeom>
        </p:spPr>
      </p:pic>
      <p:sp>
        <p:nvSpPr>
          <p:cNvPr id="8" name="TextBox 7">
            <a:extLst>
              <a:ext uri="{FF2B5EF4-FFF2-40B4-BE49-F238E27FC236}">
                <a16:creationId xmlns:a16="http://schemas.microsoft.com/office/drawing/2014/main" id="{F45FA447-5EDA-BA45-A88A-D95ED7C05690}"/>
              </a:ext>
            </a:extLst>
          </p:cNvPr>
          <p:cNvSpPr txBox="1"/>
          <p:nvPr/>
        </p:nvSpPr>
        <p:spPr>
          <a:xfrm>
            <a:off x="5015880" y="6145335"/>
            <a:ext cx="2715766" cy="369332"/>
          </a:xfrm>
          <a:prstGeom prst="rect">
            <a:avLst/>
          </a:prstGeom>
          <a:noFill/>
        </p:spPr>
        <p:txBody>
          <a:bodyPr wrap="square" rtlCol="0">
            <a:spAutoFit/>
          </a:bodyPr>
          <a:lstStyle/>
          <a:p>
            <a:pPr defTabSz="457200" fontAlgn="base">
              <a:spcBef>
                <a:spcPct val="0"/>
              </a:spcBef>
              <a:spcAft>
                <a:spcPct val="0"/>
              </a:spcAft>
            </a:pPr>
            <a:r>
              <a:rPr lang="en-US" sz="900">
                <a:solidFill>
                  <a:srgbClr val="921F07"/>
                </a:solidFill>
                <a:latin typeface="Arial Black" charset="0"/>
                <a:ea typeface="ＭＳ Ｐゴシック" charset="-128"/>
                <a:hlinkClick r:id="rId4" tooltip="https://just-call-me-frank.blogspot.com/2011/05/we-answer-some-follower-questions.html"/>
              </a:rPr>
              <a:t>This Photo</a:t>
            </a:r>
            <a:r>
              <a:rPr lang="en-US" sz="900">
                <a:solidFill>
                  <a:srgbClr val="921F07"/>
                </a:solidFill>
                <a:latin typeface="Arial Black" charset="0"/>
                <a:ea typeface="ＭＳ Ｐゴシック" charset="-128"/>
              </a:rPr>
              <a:t> by Unknown Author is licensed under </a:t>
            </a:r>
            <a:r>
              <a:rPr lang="en-US" sz="900">
                <a:solidFill>
                  <a:srgbClr val="921F07"/>
                </a:solidFill>
                <a:latin typeface="Arial Black" charset="0"/>
                <a:ea typeface="ＭＳ Ｐゴシック" charset="-128"/>
                <a:hlinkClick r:id="rId5" tooltip="https://creativecommons.org/licenses/by-nc-nd/3.0/"/>
              </a:rPr>
              <a:t>CC BY-NC-ND</a:t>
            </a:r>
            <a:endParaRPr lang="en-US" sz="900">
              <a:solidFill>
                <a:srgbClr val="921F07"/>
              </a:solidFill>
              <a:latin typeface="Arial Black" charset="0"/>
              <a:ea typeface="ＭＳ Ｐゴシック" charset="-128"/>
            </a:endParaRPr>
          </a:p>
        </p:txBody>
      </p:sp>
    </p:spTree>
    <p:extLst>
      <p:ext uri="{BB962C8B-B14F-4D97-AF65-F5344CB8AC3E}">
        <p14:creationId xmlns:p14="http://schemas.microsoft.com/office/powerpoint/2010/main" val="30657179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bwMode="auto">
          <a:xfrm>
            <a:off x="1981889" y="0"/>
            <a:ext cx="8230047" cy="1124744"/>
          </a:xfrm>
          <a:noFill/>
        </p:spPr>
        <p:txBody>
          <a:bodyPr wrap="square" numCol="1" compatLnSpc="1">
            <a:prstTxWarp prst="textNoShape">
              <a:avLst/>
            </a:prstTxWarp>
            <a:normAutofit fontScale="90000"/>
          </a:bodyPr>
          <a:lstStyle/>
          <a:p>
            <a:pPr algn="l"/>
            <a:br>
              <a:rPr lang="en-US" sz="4400" dirty="0">
                <a:effectLst/>
                <a:latin typeface="Arial Bold" charset="0"/>
              </a:rPr>
            </a:br>
            <a:r>
              <a:rPr lang="en-US" sz="4000" dirty="0">
                <a:effectLst/>
                <a:latin typeface="Arial Black"/>
                <a:cs typeface="Arial Black"/>
              </a:rPr>
              <a:t>Oral </a:t>
            </a:r>
            <a:r>
              <a:rPr lang="en-US" sz="4000" dirty="0">
                <a:latin typeface="Arial Black"/>
                <a:cs typeface="Arial Black"/>
              </a:rPr>
              <a:t>p</a:t>
            </a:r>
            <a:r>
              <a:rPr lang="en-US" sz="4000" dirty="0">
                <a:effectLst/>
                <a:latin typeface="Arial Black"/>
                <a:cs typeface="Arial Black"/>
              </a:rPr>
              <a:t>resentation </a:t>
            </a:r>
            <a:r>
              <a:rPr lang="en-US" sz="4000" dirty="0">
                <a:latin typeface="Arial Black"/>
                <a:cs typeface="Arial Black"/>
              </a:rPr>
              <a:t>e</a:t>
            </a:r>
            <a:r>
              <a:rPr lang="en-US" sz="4000" dirty="0">
                <a:effectLst/>
                <a:latin typeface="Arial Black"/>
                <a:cs typeface="Arial Black"/>
              </a:rPr>
              <a:t>lements:</a:t>
            </a:r>
            <a:br>
              <a:rPr lang="en-US" sz="4000" dirty="0">
                <a:effectLst/>
                <a:latin typeface="Arial Black"/>
                <a:cs typeface="Arial Black"/>
              </a:rPr>
            </a:br>
            <a:r>
              <a:rPr lang="en-US" sz="4000" dirty="0">
                <a:latin typeface="Arial Black"/>
                <a:cs typeface="Arial Black"/>
              </a:rPr>
              <a:t>Materials &amp; methods</a:t>
            </a:r>
            <a:endParaRPr lang="en-US" sz="4000" dirty="0">
              <a:effectLst/>
              <a:latin typeface="Arial Black"/>
              <a:cs typeface="Arial Black"/>
            </a:endParaRPr>
          </a:p>
        </p:txBody>
      </p:sp>
      <p:graphicFrame>
        <p:nvGraphicFramePr>
          <p:cNvPr id="7" name="Table 6"/>
          <p:cNvGraphicFramePr>
            <a:graphicFrameLocks noGrp="1"/>
          </p:cNvGraphicFramePr>
          <p:nvPr>
            <p:extLst/>
          </p:nvPr>
        </p:nvGraphicFramePr>
        <p:xfrm>
          <a:off x="2007783" y="2511524"/>
          <a:ext cx="8204152" cy="2987040"/>
        </p:xfrm>
        <a:graphic>
          <a:graphicData uri="http://schemas.openxmlformats.org/drawingml/2006/table">
            <a:tbl>
              <a:tblPr firstRow="1" bandRow="1">
                <a:tableStyleId>{EB344D84-9AFB-497E-A393-DC336BA19D2E}</a:tableStyleId>
              </a:tblPr>
              <a:tblGrid>
                <a:gridCol w="4102076">
                  <a:extLst>
                    <a:ext uri="{9D8B030D-6E8A-4147-A177-3AD203B41FA5}">
                      <a16:colId xmlns:a16="http://schemas.microsoft.com/office/drawing/2014/main" val="20000"/>
                    </a:ext>
                  </a:extLst>
                </a:gridCol>
                <a:gridCol w="4102076">
                  <a:extLst>
                    <a:ext uri="{9D8B030D-6E8A-4147-A177-3AD203B41FA5}">
                      <a16:colId xmlns:a16="http://schemas.microsoft.com/office/drawing/2014/main" val="20001"/>
                    </a:ext>
                  </a:extLst>
                </a:gridCol>
              </a:tblGrid>
              <a:tr h="370840">
                <a:tc>
                  <a:txBody>
                    <a:bodyPr/>
                    <a:lstStyle/>
                    <a:p>
                      <a:r>
                        <a:rPr lang="en-US" sz="3200" dirty="0">
                          <a:solidFill>
                            <a:srgbClr val="000000"/>
                          </a:solidFill>
                        </a:rPr>
                        <a:t>IF EXPERIMENTAL</a:t>
                      </a:r>
                    </a:p>
                  </a:txBody>
                  <a:tcPr/>
                </a:tc>
                <a:tc>
                  <a:txBody>
                    <a:bodyPr/>
                    <a:lstStyle/>
                    <a:p>
                      <a:pPr marL="120650" indent="0"/>
                      <a:r>
                        <a:rPr lang="en-US" sz="3200" dirty="0">
                          <a:solidFill>
                            <a:srgbClr val="000000"/>
                          </a:solidFill>
                        </a:rPr>
                        <a:t>IF</a:t>
                      </a:r>
                      <a:r>
                        <a:rPr lang="en-US" sz="3200" baseline="0" dirty="0">
                          <a:solidFill>
                            <a:srgbClr val="000000"/>
                          </a:solidFill>
                        </a:rPr>
                        <a:t> THEORETICAL</a:t>
                      </a:r>
                      <a:endParaRPr lang="en-US" sz="3200" dirty="0">
                        <a:solidFill>
                          <a:srgbClr val="000000"/>
                        </a:solidFill>
                      </a:endParaRPr>
                    </a:p>
                  </a:txBody>
                  <a:tcPr/>
                </a:tc>
                <a:extLst>
                  <a:ext uri="{0D108BD9-81ED-4DB2-BD59-A6C34878D82A}">
                    <a16:rowId xmlns:a16="http://schemas.microsoft.com/office/drawing/2014/main" val="10000"/>
                  </a:ext>
                </a:extLst>
              </a:tr>
              <a:tr h="370840">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3000" dirty="0"/>
                        <a:t>Brief description of procedures, materials, etc. (general, not in detail)</a:t>
                      </a:r>
                    </a:p>
                  </a:txBody>
                  <a:tcPr/>
                </a:tc>
                <a:tc>
                  <a:txBody>
                    <a:bodyPr/>
                    <a:lstStyle/>
                    <a:p>
                      <a:pPr marL="120650" marR="0" indent="0" algn="l" defTabSz="457200" rtl="0" eaLnBrk="1" fontAlgn="auto" latinLnBrk="0" hangingPunct="1">
                        <a:lnSpc>
                          <a:spcPct val="100000"/>
                        </a:lnSpc>
                        <a:spcBef>
                          <a:spcPts val="0"/>
                        </a:spcBef>
                        <a:spcAft>
                          <a:spcPts val="0"/>
                        </a:spcAft>
                        <a:buClrTx/>
                        <a:buSzTx/>
                        <a:buFontTx/>
                        <a:buNone/>
                        <a:tabLst/>
                        <a:defRPr/>
                      </a:pPr>
                      <a:r>
                        <a:rPr lang="en-US" sz="3000" dirty="0"/>
                        <a:t>Principles on which your study are based</a:t>
                      </a:r>
                    </a:p>
                    <a:p>
                      <a:endParaRPr lang="en-US" sz="3000" dirty="0"/>
                    </a:p>
                  </a:txBody>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284399971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bwMode="auto">
          <a:xfrm>
            <a:off x="2007783" y="201385"/>
            <a:ext cx="8660216" cy="1143000"/>
          </a:xfrm>
          <a:noFill/>
        </p:spPr>
        <p:txBody>
          <a:bodyPr wrap="square" numCol="1" compatLnSpc="1">
            <a:prstTxWarp prst="textNoShape">
              <a:avLst/>
            </a:prstTxWarp>
            <a:normAutofit fontScale="90000"/>
          </a:bodyPr>
          <a:lstStyle/>
          <a:p>
            <a:pPr algn="l"/>
            <a:br>
              <a:rPr lang="en-US" sz="4400" dirty="0">
                <a:effectLst/>
                <a:latin typeface="Arial Bold" charset="0"/>
              </a:rPr>
            </a:br>
            <a:r>
              <a:rPr lang="en-US" sz="4000" dirty="0">
                <a:latin typeface="Arial Black"/>
                <a:cs typeface="Arial Black"/>
              </a:rPr>
              <a:t>Questions to ask yourself</a:t>
            </a:r>
            <a:endParaRPr lang="en-US" sz="4000" dirty="0">
              <a:effectLst/>
              <a:latin typeface="Arial Black"/>
              <a:cs typeface="Arial Black"/>
            </a:endParaRPr>
          </a:p>
        </p:txBody>
      </p:sp>
      <p:sp>
        <p:nvSpPr>
          <p:cNvPr id="35844" name="Rectangle 4"/>
          <p:cNvSpPr>
            <a:spLocks noGrp="1"/>
          </p:cNvSpPr>
          <p:nvPr>
            <p:ph idx="1"/>
          </p:nvPr>
        </p:nvSpPr>
        <p:spPr bwMode="auto">
          <a:xfrm>
            <a:off x="2068694" y="1981200"/>
            <a:ext cx="8042452" cy="4114800"/>
          </a:xfrm>
          <a:noFill/>
        </p:spPr>
        <p:txBody>
          <a:bodyPr wrap="square" numCol="1" anchor="t" anchorCtr="0" compatLnSpc="1">
            <a:prstTxWarp prst="textNoShape">
              <a:avLst/>
            </a:prstTxWarp>
            <a:normAutofit fontScale="92500" lnSpcReduction="10000"/>
          </a:bodyPr>
          <a:lstStyle/>
          <a:p>
            <a:r>
              <a:rPr lang="en-US" sz="2800" dirty="0"/>
              <a:t>What are the key points I want the audience to know?</a:t>
            </a:r>
          </a:p>
          <a:p>
            <a:r>
              <a:rPr lang="en-US" sz="2800" dirty="0"/>
              <a:t>Have I communicated them as simply as possible, but not simpler?</a:t>
            </a:r>
          </a:p>
          <a:p>
            <a:r>
              <a:rPr lang="en-US" sz="2800" dirty="0"/>
              <a:t>Do I have one message per slide?</a:t>
            </a:r>
          </a:p>
          <a:p>
            <a:r>
              <a:rPr lang="en-US" sz="2800" dirty="0"/>
              <a:t>Have I used visuals to support my message?</a:t>
            </a:r>
          </a:p>
          <a:p>
            <a:r>
              <a:rPr lang="en-US" sz="2800" dirty="0"/>
              <a:t>Have I applied design principles effectively?</a:t>
            </a:r>
          </a:p>
          <a:p>
            <a:r>
              <a:rPr lang="en-US" sz="2800" dirty="0"/>
              <a:t>Does every image or word help convey my message?</a:t>
            </a:r>
          </a:p>
          <a:p>
            <a:endParaRPr lang="en-US" sz="2800" dirty="0">
              <a:effectLst/>
            </a:endParaRPr>
          </a:p>
          <a:p>
            <a:endParaRPr lang="en-US" sz="2800" dirty="0">
              <a:effectLst/>
            </a:endParaRPr>
          </a:p>
        </p:txBody>
      </p:sp>
    </p:spTree>
    <p:extLst>
      <p:ext uri="{BB962C8B-B14F-4D97-AF65-F5344CB8AC3E}">
        <p14:creationId xmlns:p14="http://schemas.microsoft.com/office/powerpoint/2010/main" val="291161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584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584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584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5844">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5844">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5844">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844"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bwMode="auto">
          <a:xfrm>
            <a:off x="1855986" y="-14560"/>
            <a:ext cx="8660216" cy="1143000"/>
          </a:xfrm>
          <a:noFill/>
        </p:spPr>
        <p:txBody>
          <a:bodyPr wrap="square" numCol="1" compatLnSpc="1">
            <a:prstTxWarp prst="textNoShape">
              <a:avLst/>
            </a:prstTxWarp>
            <a:normAutofit fontScale="90000"/>
          </a:bodyPr>
          <a:lstStyle/>
          <a:p>
            <a:pPr algn="l"/>
            <a:br>
              <a:rPr lang="en-US" sz="4400" dirty="0">
                <a:effectLst/>
                <a:latin typeface="Arial Bold" charset="0"/>
              </a:rPr>
            </a:br>
            <a:r>
              <a:rPr lang="en-US" sz="4000" dirty="0">
                <a:effectLst/>
                <a:latin typeface="Arial Black"/>
                <a:cs typeface="Arial Black"/>
              </a:rPr>
              <a:t>Oral </a:t>
            </a:r>
            <a:r>
              <a:rPr lang="en-US" sz="4000" dirty="0">
                <a:latin typeface="Arial Black"/>
                <a:cs typeface="Arial Black"/>
              </a:rPr>
              <a:t>p</a:t>
            </a:r>
            <a:r>
              <a:rPr lang="en-US" sz="4000" dirty="0">
                <a:effectLst/>
                <a:latin typeface="Arial Black"/>
                <a:cs typeface="Arial Black"/>
              </a:rPr>
              <a:t>resentation </a:t>
            </a:r>
            <a:br>
              <a:rPr lang="en-US" sz="4000" dirty="0">
                <a:effectLst/>
                <a:latin typeface="Arial Black"/>
                <a:cs typeface="Arial Black"/>
              </a:rPr>
            </a:br>
            <a:r>
              <a:rPr lang="en-US" sz="4000" dirty="0">
                <a:latin typeface="Arial Black"/>
                <a:cs typeface="Arial Black"/>
              </a:rPr>
              <a:t>delivery tips: Audience</a:t>
            </a:r>
            <a:endParaRPr lang="en-US" sz="4000" dirty="0">
              <a:effectLst/>
              <a:latin typeface="Arial Black"/>
              <a:cs typeface="Arial Black"/>
            </a:endParaRPr>
          </a:p>
        </p:txBody>
      </p:sp>
      <p:sp>
        <p:nvSpPr>
          <p:cNvPr id="35844" name="Rectangle 4"/>
          <p:cNvSpPr>
            <a:spLocks noGrp="1"/>
          </p:cNvSpPr>
          <p:nvPr>
            <p:ph idx="1"/>
          </p:nvPr>
        </p:nvSpPr>
        <p:spPr bwMode="auto">
          <a:xfrm>
            <a:off x="2068694" y="1981200"/>
            <a:ext cx="8234800" cy="4114800"/>
          </a:xfrm>
          <a:noFill/>
        </p:spPr>
        <p:txBody>
          <a:bodyPr wrap="square" numCol="1" anchor="t" anchorCtr="0" compatLnSpc="1">
            <a:prstTxWarp prst="textNoShape">
              <a:avLst/>
            </a:prstTxWarp>
            <a:normAutofit lnSpcReduction="10000"/>
          </a:bodyPr>
          <a:lstStyle/>
          <a:p>
            <a:pPr>
              <a:lnSpc>
                <a:spcPct val="90000"/>
              </a:lnSpc>
            </a:pPr>
            <a:r>
              <a:rPr lang="en-US" dirty="0"/>
              <a:t>Why should they care?</a:t>
            </a:r>
          </a:p>
          <a:p>
            <a:pPr>
              <a:lnSpc>
                <a:spcPct val="90000"/>
              </a:lnSpc>
            </a:pPr>
            <a:r>
              <a:rPr lang="en-US" dirty="0"/>
              <a:t>Grab their attention at beginning—connect with them</a:t>
            </a:r>
          </a:p>
          <a:p>
            <a:pPr>
              <a:lnSpc>
                <a:spcPct val="90000"/>
              </a:lnSpc>
            </a:pPr>
            <a:r>
              <a:rPr lang="en-US" dirty="0"/>
              <a:t>Make eye contact</a:t>
            </a:r>
          </a:p>
          <a:p>
            <a:pPr>
              <a:lnSpc>
                <a:spcPct val="90000"/>
              </a:lnSpc>
            </a:pPr>
            <a:r>
              <a:rPr lang="en-US" dirty="0"/>
              <a:t>Talk, don’t read</a:t>
            </a:r>
          </a:p>
          <a:p>
            <a:pPr>
              <a:lnSpc>
                <a:spcPct val="90000"/>
              </a:lnSpc>
            </a:pPr>
            <a:r>
              <a:rPr lang="en-US" dirty="0"/>
              <a:t>Dress with respect for them</a:t>
            </a:r>
          </a:p>
          <a:p>
            <a:pPr>
              <a:lnSpc>
                <a:spcPct val="90000"/>
              </a:lnSpc>
            </a:pPr>
            <a:r>
              <a:rPr lang="en-US" dirty="0"/>
              <a:t>Be enthusiastic</a:t>
            </a:r>
          </a:p>
          <a:p>
            <a:pPr>
              <a:lnSpc>
                <a:spcPct val="90000"/>
              </a:lnSpc>
            </a:pPr>
            <a:r>
              <a:rPr lang="en-US" dirty="0"/>
              <a:t>Practice, practice, practice, especially attention material and concluding remarks</a:t>
            </a:r>
          </a:p>
          <a:p>
            <a:endParaRPr lang="en-US" dirty="0">
              <a:effectLst/>
            </a:endParaRPr>
          </a:p>
          <a:p>
            <a:endParaRPr lang="en-US" dirty="0">
              <a:effectLst/>
            </a:endParaRPr>
          </a:p>
        </p:txBody>
      </p:sp>
    </p:spTree>
    <p:extLst>
      <p:ext uri="{BB962C8B-B14F-4D97-AF65-F5344CB8AC3E}">
        <p14:creationId xmlns:p14="http://schemas.microsoft.com/office/powerpoint/2010/main" val="38232657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584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584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584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5844">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5844">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5844">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5844">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844"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presentation.jpg"/>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96688" y="-1683568"/>
            <a:ext cx="13187009" cy="9849556"/>
          </a:xfrm>
          <a:prstGeom prst="rect">
            <a:avLst/>
          </a:prstGeom>
        </p:spPr>
      </p:pic>
      <p:sp>
        <p:nvSpPr>
          <p:cNvPr id="5" name="Rectangle 4"/>
          <p:cNvSpPr/>
          <p:nvPr/>
        </p:nvSpPr>
        <p:spPr>
          <a:xfrm>
            <a:off x="1775521" y="1"/>
            <a:ext cx="8047331" cy="1404351"/>
          </a:xfrm>
          <a:prstGeom prst="rect">
            <a:avLst/>
          </a:prstGeom>
          <a:solidFill>
            <a:schemeClr val="bg1">
              <a:lumMod val="75000"/>
              <a:alpha val="65000"/>
            </a:schemeClr>
          </a:solidFill>
          <a:ln>
            <a:solidFill>
              <a:schemeClr val="bg1">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fontAlgn="base">
              <a:spcBef>
                <a:spcPct val="0"/>
              </a:spcBef>
              <a:spcAft>
                <a:spcPct val="0"/>
              </a:spcAft>
            </a:pPr>
            <a:endParaRPr lang="en-US" sz="2400">
              <a:solidFill>
                <a:prstClr val="white"/>
              </a:solidFill>
              <a:latin typeface="Calisto MT"/>
            </a:endParaRPr>
          </a:p>
        </p:txBody>
      </p:sp>
      <p:sp>
        <p:nvSpPr>
          <p:cNvPr id="4" name="Down Arrow 3"/>
          <p:cNvSpPr/>
          <p:nvPr/>
        </p:nvSpPr>
        <p:spPr>
          <a:xfrm rot="20601000">
            <a:off x="9021062" y="2708921"/>
            <a:ext cx="954702" cy="2028764"/>
          </a:xfrm>
          <a:prstGeom prst="downArrow">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fontAlgn="base">
              <a:spcBef>
                <a:spcPct val="0"/>
              </a:spcBef>
              <a:spcAft>
                <a:spcPct val="0"/>
              </a:spcAft>
            </a:pPr>
            <a:endParaRPr lang="en-US" sz="2400">
              <a:solidFill>
                <a:prstClr val="white"/>
              </a:solidFill>
              <a:latin typeface="Calisto MT"/>
            </a:endParaRPr>
          </a:p>
        </p:txBody>
      </p:sp>
      <p:sp>
        <p:nvSpPr>
          <p:cNvPr id="3" name="TextBox 2"/>
          <p:cNvSpPr txBox="1"/>
          <p:nvPr/>
        </p:nvSpPr>
        <p:spPr>
          <a:xfrm>
            <a:off x="911424" y="-1569660"/>
            <a:ext cx="10729192" cy="1569660"/>
          </a:xfrm>
          <a:prstGeom prst="rect">
            <a:avLst/>
          </a:prstGeom>
          <a:solidFill>
            <a:schemeClr val="tx1">
              <a:lumMod val="85000"/>
              <a:lumOff val="15000"/>
            </a:schemeClr>
          </a:solidFill>
          <a:ln>
            <a:solidFill>
              <a:schemeClr val="tx1">
                <a:lumMod val="85000"/>
                <a:lumOff val="15000"/>
              </a:schemeClr>
            </a:solidFill>
          </a:ln>
        </p:spPr>
        <p:txBody>
          <a:bodyPr wrap="square" rtlCol="0">
            <a:spAutoFit/>
          </a:bodyPr>
          <a:lstStyle/>
          <a:p>
            <a:pPr marL="581025" algn="ctr" defTabSz="457200" fontAlgn="base">
              <a:spcBef>
                <a:spcPct val="0"/>
              </a:spcBef>
              <a:spcAft>
                <a:spcPct val="0"/>
              </a:spcAft>
            </a:pPr>
            <a:r>
              <a:rPr lang="en-US" sz="4800" dirty="0">
                <a:solidFill>
                  <a:srgbClr val="333333"/>
                </a:solidFill>
                <a:latin typeface="Arial Black" charset="0"/>
                <a:ea typeface="ＭＳ Ｐゴシック" charset="-128"/>
              </a:rPr>
              <a:t>Design for the person </a:t>
            </a:r>
          </a:p>
          <a:p>
            <a:pPr marL="581025" algn="ctr" defTabSz="457200" fontAlgn="base">
              <a:spcBef>
                <a:spcPct val="0"/>
              </a:spcBef>
              <a:spcAft>
                <a:spcPct val="0"/>
              </a:spcAft>
            </a:pPr>
            <a:r>
              <a:rPr lang="en-US" sz="4800" dirty="0">
                <a:solidFill>
                  <a:srgbClr val="333333"/>
                </a:solidFill>
                <a:latin typeface="Arial Black" charset="0"/>
                <a:ea typeface="ＭＳ Ｐゴシック" charset="-128"/>
              </a:rPr>
              <a:t>in the back of the room</a:t>
            </a:r>
          </a:p>
        </p:txBody>
      </p:sp>
    </p:spTree>
    <p:extLst>
      <p:ext uri="{BB962C8B-B14F-4D97-AF65-F5344CB8AC3E}">
        <p14:creationId xmlns:p14="http://schemas.microsoft.com/office/powerpoint/2010/main" val="398318454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51584" y="1916832"/>
            <a:ext cx="7772400" cy="4114800"/>
          </a:xfrm>
        </p:spPr>
        <p:txBody>
          <a:bodyPr>
            <a:normAutofit fontScale="85000" lnSpcReduction="20000"/>
          </a:bodyPr>
          <a:lstStyle/>
          <a:p>
            <a:pPr marL="585788" indent="-585788">
              <a:buFont typeface="Wingdings" charset="2"/>
              <a:buChar char="ü"/>
            </a:pPr>
            <a:r>
              <a:rPr lang="en-US" sz="4000" dirty="0">
                <a:latin typeface="Arial Black"/>
                <a:cs typeface="Arial Black"/>
              </a:rPr>
              <a:t>Pick a simple theme</a:t>
            </a:r>
          </a:p>
          <a:p>
            <a:pPr marL="585788" indent="-585788">
              <a:buFont typeface="Wingdings" charset="2"/>
              <a:buChar char="ü"/>
            </a:pPr>
            <a:r>
              <a:rPr lang="en-US" sz="4000" dirty="0">
                <a:latin typeface="Arial Black"/>
                <a:cs typeface="Arial Black"/>
              </a:rPr>
              <a:t>Keep your slides simple</a:t>
            </a:r>
          </a:p>
          <a:p>
            <a:pPr marL="585788" indent="-585788">
              <a:buFont typeface="Wingdings" charset="2"/>
              <a:buChar char="ü"/>
            </a:pPr>
            <a:r>
              <a:rPr lang="en-US" sz="4000" dirty="0">
                <a:latin typeface="Arial Black"/>
                <a:cs typeface="Arial Black"/>
              </a:rPr>
              <a:t>Apply design principles (CRAP)</a:t>
            </a:r>
          </a:p>
          <a:p>
            <a:pPr marL="585788" indent="-585788">
              <a:buFont typeface="Wingdings" charset="2"/>
              <a:buChar char="ü"/>
            </a:pPr>
            <a:r>
              <a:rPr lang="en-US" sz="4000" dirty="0">
                <a:latin typeface="Arial Black"/>
                <a:cs typeface="Arial Black"/>
              </a:rPr>
              <a:t>Use visuals that support your message</a:t>
            </a:r>
          </a:p>
          <a:p>
            <a:pPr marL="585788" indent="-585788">
              <a:buFont typeface="Wingdings" charset="2"/>
              <a:buChar char="ü"/>
            </a:pPr>
            <a:r>
              <a:rPr lang="en-US" sz="4000" dirty="0">
                <a:latin typeface="Arial Black"/>
                <a:cs typeface="Arial Black"/>
              </a:rPr>
              <a:t>Save often</a:t>
            </a:r>
          </a:p>
        </p:txBody>
      </p:sp>
    </p:spTree>
    <p:extLst>
      <p:ext uri="{BB962C8B-B14F-4D97-AF65-F5344CB8AC3E}">
        <p14:creationId xmlns:p14="http://schemas.microsoft.com/office/powerpoint/2010/main" val="4244845304"/>
      </p:ext>
    </p:extLst>
  </p:cSld>
  <p:clrMapOvr>
    <a:masterClrMapping/>
  </p:clrMapOvr>
</p:sld>
</file>

<file path=ppt/theme/_rels/them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Precedent">
  <a:themeElements>
    <a:clrScheme name="Precedent">
      <a:dk1>
        <a:srgbClr val="921F07"/>
      </a:dk1>
      <a:lt1>
        <a:sysClr val="window" lastClr="FFFFFF"/>
      </a:lt1>
      <a:dk2>
        <a:srgbClr val="333333"/>
      </a:dk2>
      <a:lt2>
        <a:srgbClr val="E5E5D3"/>
      </a:lt2>
      <a:accent1>
        <a:srgbClr val="993232"/>
      </a:accent1>
      <a:accent2>
        <a:srgbClr val="9B6C34"/>
      </a:accent2>
      <a:accent3>
        <a:srgbClr val="736C5D"/>
      </a:accent3>
      <a:accent4>
        <a:srgbClr val="C9972B"/>
      </a:accent4>
      <a:accent5>
        <a:srgbClr val="C95F2B"/>
      </a:accent5>
      <a:accent6>
        <a:srgbClr val="8F7A05"/>
      </a:accent6>
      <a:hlink>
        <a:srgbClr val="933926"/>
      </a:hlink>
      <a:folHlink>
        <a:srgbClr val="916019"/>
      </a:folHlink>
    </a:clrScheme>
    <a:fontScheme name="Precedent">
      <a:majorFont>
        <a:latin typeface="Perpetua Titling MT"/>
        <a:ea typeface=""/>
        <a:cs typeface=""/>
        <a:font script="Jpan" typeface="ＭＳ Ｐ明朝"/>
        <a:font script="Hans" typeface="宋体"/>
        <a:font script="Hant" typeface="新細明體"/>
      </a:majorFont>
      <a:minorFont>
        <a:latin typeface="Calisto MT"/>
        <a:ea typeface=""/>
        <a:cs typeface=""/>
        <a:font script="Jpan" typeface="ＭＳ Ｐ明朝"/>
        <a:font script="Hans" typeface="宋体"/>
        <a:font script="Hant" typeface="新細明體"/>
      </a:minorFont>
    </a:fontScheme>
    <a:fmtScheme name="Precedent">
      <a:fillStyleLst>
        <a:solidFill>
          <a:schemeClr val="phClr"/>
        </a:solidFill>
        <a:gradFill rotWithShape="1">
          <a:gsLst>
            <a:gs pos="0">
              <a:schemeClr val="phClr">
                <a:tint val="100000"/>
                <a:shade val="90000"/>
                <a:satMod val="135000"/>
              </a:schemeClr>
            </a:gs>
            <a:gs pos="100000">
              <a:schemeClr val="phClr">
                <a:tint val="100000"/>
                <a:shade val="30000"/>
                <a:satMod val="135000"/>
              </a:schemeClr>
            </a:gs>
          </a:gsLst>
          <a:path path="circle">
            <a:fillToRect l="70000" t="10000" b="70000"/>
          </a:path>
        </a:gradFill>
        <a:blipFill rotWithShape="1">
          <a:blip xmlns:r="http://schemas.openxmlformats.org/officeDocument/2006/relationships" r:embed="rId1">
            <a:duotone>
              <a:schemeClr val="phClr">
                <a:shade val="10000"/>
                <a:satMod val="135000"/>
              </a:schemeClr>
              <a:schemeClr val="phClr">
                <a:satMod val="150000"/>
                <a:lumMod val="110000"/>
              </a:schemeClr>
            </a:duotone>
          </a:blip>
          <a:stretch/>
        </a:blipFill>
      </a:fillStyleLst>
      <a:lnStyleLst>
        <a:ln w="12700" cap="flat" cmpd="sng" algn="ctr">
          <a:solidFill>
            <a:schemeClr val="phClr">
              <a:shade val="95000"/>
              <a:satMod val="105000"/>
            </a:schemeClr>
          </a:solidFill>
          <a:prstDash val="solid"/>
        </a:ln>
        <a:ln w="127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101600" dist="25400" dir="4800000" sx="103000" sy="103000" rotWithShape="0">
              <a:srgbClr val="000000">
                <a:alpha val="45000"/>
              </a:srgbClr>
            </a:outerShdw>
          </a:effectLst>
          <a:scene3d>
            <a:camera prst="orthographicFront">
              <a:rot lat="0" lon="0" rev="0"/>
            </a:camera>
            <a:lightRig rig="balanced" dir="tl">
              <a:rot lat="0" lon="0" rev="3000000"/>
            </a:lightRig>
          </a:scene3d>
          <a:sp3d prstMaterial="softEdge">
            <a:bevelT w="0" h="0"/>
          </a:sp3d>
        </a:effectStyle>
        <a:effectStyle>
          <a:effectLst>
            <a:innerShdw blurRad="127000" dist="38100" dir="13200000">
              <a:srgbClr val="000000">
                <a:alpha val="75000"/>
              </a:srgbClr>
            </a:innerShdw>
            <a:outerShdw blurRad="38100" dist="12700" dir="1800000" sx="101000" sy="101000" rotWithShape="0">
              <a:srgbClr val="000000">
                <a:alpha val="40000"/>
              </a:srgbClr>
            </a:outerShdw>
            <a:reflection blurRad="127000" stA="25000" endPos="30000" dist="12700" dir="5400000" sy="-100000" rotWithShape="0"/>
          </a:effectLst>
          <a:scene3d>
            <a:camera prst="orthographicFront">
              <a:rot lat="0" lon="0" rev="0"/>
            </a:camera>
            <a:lightRig rig="twoPt" dir="t">
              <a:rot lat="0" lon="0" rev="1200000"/>
            </a:lightRig>
          </a:scene3d>
          <a:sp3d>
            <a:bevelT w="0" h="0"/>
          </a:sp3d>
        </a:effectStyle>
      </a:effectStyleLst>
      <a:bgFillStyleLst>
        <a:solidFill>
          <a:schemeClr val="phClr"/>
        </a:solidFill>
        <a:gradFill rotWithShape="1">
          <a:gsLst>
            <a:gs pos="0">
              <a:schemeClr val="phClr">
                <a:tint val="100000"/>
                <a:shade val="90000"/>
                <a:satMod val="135000"/>
              </a:schemeClr>
            </a:gs>
            <a:gs pos="100000">
              <a:schemeClr val="phClr">
                <a:shade val="30000"/>
                <a:satMod val="150000"/>
              </a:schemeClr>
            </a:gs>
          </a:gsLst>
          <a:path path="circle">
            <a:fillToRect t="10000" r="70000" b="70000"/>
          </a:path>
        </a:gradFill>
        <a:blipFill rotWithShape="1">
          <a:blip xmlns:r="http://schemas.openxmlformats.org/officeDocument/2006/relationships" r:embed="rId2">
            <a:duotone>
              <a:schemeClr val="phClr">
                <a:shade val="10000"/>
                <a:satMod val="130000"/>
                <a:lumMod val="80000"/>
              </a:schemeClr>
              <a:schemeClr val="phClr">
                <a:satMod val="150000"/>
                <a:lumMod val="110000"/>
              </a:schemeClr>
            </a:duotone>
          </a:blip>
          <a:stretch/>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1924</Words>
  <Application>Microsoft Office PowerPoint</Application>
  <PresentationFormat>Widescreen</PresentationFormat>
  <Paragraphs>312</Paragraphs>
  <Slides>49</Slides>
  <Notes>48</Notes>
  <HiddenSlides>0</HiddenSlides>
  <MMClips>0</MMClips>
  <ScaleCrop>false</ScaleCrop>
  <HeadingPairs>
    <vt:vector size="6" baseType="variant">
      <vt:variant>
        <vt:lpstr>Fonts Used</vt:lpstr>
      </vt:variant>
      <vt:variant>
        <vt:i4>14</vt:i4>
      </vt:variant>
      <vt:variant>
        <vt:lpstr>Theme</vt:lpstr>
      </vt:variant>
      <vt:variant>
        <vt:i4>2</vt:i4>
      </vt:variant>
      <vt:variant>
        <vt:lpstr>Slide Titles</vt:lpstr>
      </vt:variant>
      <vt:variant>
        <vt:i4>49</vt:i4>
      </vt:variant>
    </vt:vector>
  </HeadingPairs>
  <TitlesOfParts>
    <vt:vector size="65" baseType="lpstr">
      <vt:lpstr>ＭＳ Ｐゴシック</vt:lpstr>
      <vt:lpstr>ＭＳ Ｐ明朝</vt:lpstr>
      <vt:lpstr>Arial</vt:lpstr>
      <vt:lpstr>Arial Black</vt:lpstr>
      <vt:lpstr>Arial Bold</vt:lpstr>
      <vt:lpstr>Calibri</vt:lpstr>
      <vt:lpstr>Calibri Light</vt:lpstr>
      <vt:lpstr>Calisto MT</vt:lpstr>
      <vt:lpstr>Helvetica</vt:lpstr>
      <vt:lpstr>Perpetua Titling MT</vt:lpstr>
      <vt:lpstr>Symbol</vt:lpstr>
      <vt:lpstr>Times</vt:lpstr>
      <vt:lpstr>Wingdings</vt:lpstr>
      <vt:lpstr>Wingdings 2</vt:lpstr>
      <vt:lpstr>Office Theme</vt:lpstr>
      <vt:lpstr>Precedent</vt:lpstr>
      <vt:lpstr>PowerPoint Presentation</vt:lpstr>
      <vt:lpstr>Oral Presentations</vt:lpstr>
      <vt:lpstr> Oral presentation elements</vt:lpstr>
      <vt:lpstr> Oral presentation elements: Introduction</vt:lpstr>
      <vt:lpstr> Oral presentation elements: Materials &amp; methods</vt:lpstr>
      <vt:lpstr> Questions to ask yourself</vt:lpstr>
      <vt:lpstr> Oral presentation  delivery tips: Audience</vt:lpstr>
      <vt:lpstr>PowerPoint Presentation</vt:lpstr>
      <vt:lpstr>PowerPoint Presentation</vt:lpstr>
      <vt:lpstr>PowerPoint Presentation</vt:lpstr>
      <vt:lpstr>PowerPoint is a VISUAL aid not a TEXTUAL aid</vt:lpstr>
      <vt:lpstr>PowerPoint Presentation</vt:lpstr>
      <vt:lpstr>PowerPoint Presentation</vt:lpstr>
      <vt:lpstr>PowerPoint Presentation</vt:lpstr>
      <vt:lpstr>PowerPoint Presentation</vt:lpstr>
      <vt:lpstr>PowerPoint Presentation</vt:lpstr>
      <vt:lpstr> Organize your assets</vt:lpstr>
      <vt:lpstr>PowerPoint Presentation</vt:lpstr>
      <vt:lpstr>PowerPoint Presentation</vt:lpstr>
      <vt:lpstr>PowerPoint Presentation</vt:lpstr>
      <vt:lpstr>PowerPoint Presentation</vt:lpstr>
      <vt:lpstr> Files formats:  Raster vs. Vector</vt:lpstr>
      <vt:lpstr>PowerPoint Presentation</vt:lpstr>
      <vt:lpstr> Embed video (instead of linking to it online) so you don’t risk this:</vt:lpstr>
      <vt:lpstr> or this:</vt:lpstr>
      <vt:lpstr> Steps to insert video  on a slide</vt:lpstr>
      <vt:lpstr> Steps to take your presentation on the road</vt:lpstr>
      <vt:lpstr> Steps to take your presentation on the road</vt:lpstr>
      <vt:lpstr>PowerPoint Presentation</vt:lpstr>
      <vt:lpstr> Resources you may check</vt:lpstr>
      <vt:lpstr>Poster Presentation</vt:lpstr>
      <vt:lpstr>A good poster shows good composition and is: </vt:lpstr>
      <vt:lpstr>PowerPoint Presentation</vt:lpstr>
      <vt:lpstr>PowerPoint Presentation</vt:lpstr>
      <vt:lpstr>PowerPoint Presentation</vt:lpstr>
      <vt:lpstr>PowerPoint Presentation</vt:lpstr>
      <vt:lpstr>Layout</vt:lpstr>
      <vt:lpstr> Typical poster elements</vt:lpstr>
      <vt:lpstr> Typical poster elements</vt:lpstr>
      <vt:lpstr> Poster elements:  Abstract</vt:lpstr>
      <vt:lpstr> Poster elements:  Results</vt:lpstr>
      <vt:lpstr> Poster guidelines </vt:lpstr>
      <vt:lpstr> A key section.... </vt:lpstr>
      <vt:lpstr> Award-winning poster with critique</vt:lpstr>
      <vt:lpstr> Create your poster</vt:lpstr>
      <vt:lpstr> Elements: Literature cited, or references, or bibliography</vt:lpstr>
      <vt:lpstr> Elements: Acknowledgements</vt:lpstr>
      <vt:lpstr>Resources</vt:lpstr>
      <vt:lpstr>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Scales, Julie</dc:creator>
  <cp:lastModifiedBy>Scales, Julie</cp:lastModifiedBy>
  <cp:revision>1</cp:revision>
  <dcterms:created xsi:type="dcterms:W3CDTF">2021-06-07T20:39:58Z</dcterms:created>
  <dcterms:modified xsi:type="dcterms:W3CDTF">2021-06-07T20:40:31Z</dcterms:modified>
</cp:coreProperties>
</file>