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43891200" cy="32918400"/>
  <p:notesSz cx="37585650" cy="42208450"/>
  <p:defaultTextStyle>
    <a:defPPr>
      <a:defRPr lang="en-US"/>
    </a:defPPr>
    <a:lvl1pPr marL="0" algn="l" defTabSz="438005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1pPr>
    <a:lvl2pPr marL="2190029" algn="l" defTabSz="438005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2pPr>
    <a:lvl3pPr marL="4380059" algn="l" defTabSz="438005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3pPr>
    <a:lvl4pPr marL="6570089" algn="l" defTabSz="438005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4pPr>
    <a:lvl5pPr marL="8760119" algn="l" defTabSz="438005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5pPr>
    <a:lvl6pPr marL="10950148" algn="l" defTabSz="438005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6pPr>
    <a:lvl7pPr marL="13140177" algn="l" defTabSz="438005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7pPr>
    <a:lvl8pPr marL="15330207" algn="l" defTabSz="438005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8pPr>
    <a:lvl9pPr marL="17520236" algn="l" defTabSz="4380059" rtl="0" eaLnBrk="1" latinLnBrk="0" hangingPunct="1">
      <a:defRPr sz="8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368" userDrawn="1">
          <p15:clr>
            <a:srgbClr val="A4A3A4"/>
          </p15:clr>
        </p15:guide>
        <p15:guide id="2" pos="1382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1"/>
    <p:restoredTop sz="94694"/>
  </p:normalViewPr>
  <p:slideViewPr>
    <p:cSldViewPr>
      <p:cViewPr varScale="1">
        <p:scale>
          <a:sx n="25" d="100"/>
          <a:sy n="25" d="100"/>
        </p:scale>
        <p:origin x="1840" y="192"/>
      </p:cViewPr>
      <p:guideLst>
        <p:guide orient="horz" pos="10368"/>
        <p:guide pos="1382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10226045"/>
            <a:ext cx="37307520" cy="705612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583680" y="18653760"/>
            <a:ext cx="30723840" cy="841248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1900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3800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5700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7601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9501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31401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53302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7520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10B1-5EA0-461E-86FF-04BF5D8FF69E}" type="datetimeFigureOut">
              <a:rPr lang="en-US" smtClean="0"/>
              <a:pPr/>
              <a:t>7/3/20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3605F-F1F1-46D2-ABB5-E58CDEADDF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10B1-5EA0-461E-86FF-04BF5D8FF69E}" type="datetimeFigureOut">
              <a:rPr lang="en-US" smtClean="0"/>
              <a:pPr/>
              <a:t>7/3/20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3605F-F1F1-46D2-ABB5-E58CDEADDF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821120" y="1318265"/>
            <a:ext cx="9875520" cy="2808732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94560" y="1318265"/>
            <a:ext cx="28895040" cy="2808732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10B1-5EA0-461E-86FF-04BF5D8FF69E}" type="datetimeFigureOut">
              <a:rPr lang="en-US" smtClean="0"/>
              <a:pPr/>
              <a:t>7/3/20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3605F-F1F1-46D2-ABB5-E58CDEADDF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10B1-5EA0-461E-86FF-04BF5D8FF69E}" type="datetimeFigureOut">
              <a:rPr lang="en-US" smtClean="0"/>
              <a:pPr/>
              <a:t>7/3/20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3605F-F1F1-46D2-ABB5-E58CDEADDF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67103" y="21153124"/>
            <a:ext cx="37307520" cy="6537960"/>
          </a:xfrm>
        </p:spPr>
        <p:txBody>
          <a:bodyPr anchor="t"/>
          <a:lstStyle>
            <a:lvl1pPr algn="l">
              <a:defRPr sz="191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67103" y="13952227"/>
            <a:ext cx="37307520" cy="7200898"/>
          </a:xfrm>
        </p:spPr>
        <p:txBody>
          <a:bodyPr anchor="b"/>
          <a:lstStyle>
            <a:lvl1pPr marL="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1pPr>
            <a:lvl2pPr marL="2190029" indent="0">
              <a:buNone/>
              <a:defRPr sz="8600">
                <a:solidFill>
                  <a:schemeClr val="tx1">
                    <a:tint val="75000"/>
                  </a:schemeClr>
                </a:solidFill>
              </a:defRPr>
            </a:lvl2pPr>
            <a:lvl3pPr marL="4380059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3pPr>
            <a:lvl4pPr marL="657008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4pPr>
            <a:lvl5pPr marL="8760119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5pPr>
            <a:lvl6pPr marL="10950148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6pPr>
            <a:lvl7pPr marL="13140177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7pPr>
            <a:lvl8pPr marL="15330207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8pPr>
            <a:lvl9pPr marL="17520236" indent="0">
              <a:buNone/>
              <a:defRPr sz="6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10B1-5EA0-461E-86FF-04BF5D8FF69E}" type="datetimeFigureOut">
              <a:rPr lang="en-US" smtClean="0"/>
              <a:pPr/>
              <a:t>7/3/20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3605F-F1F1-46D2-ABB5-E58CDEADDF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194560" y="7680966"/>
            <a:ext cx="19385280" cy="21724623"/>
          </a:xfrm>
        </p:spPr>
        <p:txBody>
          <a:bodyPr/>
          <a:lstStyle>
            <a:lvl1pPr>
              <a:defRPr sz="135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1360" y="7680966"/>
            <a:ext cx="19385280" cy="21724623"/>
          </a:xfrm>
        </p:spPr>
        <p:txBody>
          <a:bodyPr/>
          <a:lstStyle>
            <a:lvl1pPr>
              <a:defRPr sz="13500"/>
            </a:lvl1pPr>
            <a:lvl2pPr>
              <a:defRPr sz="11500"/>
            </a:lvl2pPr>
            <a:lvl3pPr>
              <a:defRPr sz="9600"/>
            </a:lvl3pPr>
            <a:lvl4pPr>
              <a:defRPr sz="8600"/>
            </a:lvl4pPr>
            <a:lvl5pPr>
              <a:defRPr sz="8600"/>
            </a:lvl5pPr>
            <a:lvl6pPr>
              <a:defRPr sz="8600"/>
            </a:lvl6pPr>
            <a:lvl7pPr>
              <a:defRPr sz="8600"/>
            </a:lvl7pPr>
            <a:lvl8pPr>
              <a:defRPr sz="8600"/>
            </a:lvl8pPr>
            <a:lvl9pPr>
              <a:defRPr sz="8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10B1-5EA0-461E-86FF-04BF5D8FF69E}" type="datetimeFigureOut">
              <a:rPr lang="en-US" smtClean="0"/>
              <a:pPr/>
              <a:t>7/3/20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3605F-F1F1-46D2-ABB5-E58CDEADDF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1" y="7368542"/>
            <a:ext cx="19392903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0029" indent="0">
              <a:buNone/>
              <a:defRPr sz="9600" b="1"/>
            </a:lvl2pPr>
            <a:lvl3pPr marL="4380059" indent="0">
              <a:buNone/>
              <a:defRPr sz="8600" b="1"/>
            </a:lvl3pPr>
            <a:lvl4pPr marL="6570089" indent="0">
              <a:buNone/>
              <a:defRPr sz="7700" b="1"/>
            </a:lvl4pPr>
            <a:lvl5pPr marL="8760119" indent="0">
              <a:buNone/>
              <a:defRPr sz="7700" b="1"/>
            </a:lvl5pPr>
            <a:lvl6pPr marL="10950148" indent="0">
              <a:buNone/>
              <a:defRPr sz="7700" b="1"/>
            </a:lvl6pPr>
            <a:lvl7pPr marL="13140177" indent="0">
              <a:buNone/>
              <a:defRPr sz="7700" b="1"/>
            </a:lvl7pPr>
            <a:lvl8pPr marL="15330207" indent="0">
              <a:buNone/>
              <a:defRPr sz="7700" b="1"/>
            </a:lvl8pPr>
            <a:lvl9pPr marL="17520236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94561" y="10439403"/>
            <a:ext cx="19392903" cy="18966183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96124" y="7368542"/>
            <a:ext cx="19400520" cy="3070858"/>
          </a:xfrm>
        </p:spPr>
        <p:txBody>
          <a:bodyPr anchor="b"/>
          <a:lstStyle>
            <a:lvl1pPr marL="0" indent="0">
              <a:buNone/>
              <a:defRPr sz="11500" b="1"/>
            </a:lvl1pPr>
            <a:lvl2pPr marL="2190029" indent="0">
              <a:buNone/>
              <a:defRPr sz="9600" b="1"/>
            </a:lvl2pPr>
            <a:lvl3pPr marL="4380059" indent="0">
              <a:buNone/>
              <a:defRPr sz="8600" b="1"/>
            </a:lvl3pPr>
            <a:lvl4pPr marL="6570089" indent="0">
              <a:buNone/>
              <a:defRPr sz="7700" b="1"/>
            </a:lvl4pPr>
            <a:lvl5pPr marL="8760119" indent="0">
              <a:buNone/>
              <a:defRPr sz="7700" b="1"/>
            </a:lvl5pPr>
            <a:lvl6pPr marL="10950148" indent="0">
              <a:buNone/>
              <a:defRPr sz="7700" b="1"/>
            </a:lvl6pPr>
            <a:lvl7pPr marL="13140177" indent="0">
              <a:buNone/>
              <a:defRPr sz="7700" b="1"/>
            </a:lvl7pPr>
            <a:lvl8pPr marL="15330207" indent="0">
              <a:buNone/>
              <a:defRPr sz="7700" b="1"/>
            </a:lvl8pPr>
            <a:lvl9pPr marL="17520236" indent="0">
              <a:buNone/>
              <a:defRPr sz="77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96124" y="10439403"/>
            <a:ext cx="19400520" cy="18966183"/>
          </a:xfrm>
        </p:spPr>
        <p:txBody>
          <a:bodyPr/>
          <a:lstStyle>
            <a:lvl1pPr>
              <a:defRPr sz="11500"/>
            </a:lvl1pPr>
            <a:lvl2pPr>
              <a:defRPr sz="9600"/>
            </a:lvl2pPr>
            <a:lvl3pPr>
              <a:defRPr sz="8600"/>
            </a:lvl3pPr>
            <a:lvl4pPr>
              <a:defRPr sz="7700"/>
            </a:lvl4pPr>
            <a:lvl5pPr>
              <a:defRPr sz="7700"/>
            </a:lvl5pPr>
            <a:lvl6pPr>
              <a:defRPr sz="7700"/>
            </a:lvl6pPr>
            <a:lvl7pPr>
              <a:defRPr sz="7700"/>
            </a:lvl7pPr>
            <a:lvl8pPr>
              <a:defRPr sz="7700"/>
            </a:lvl8pPr>
            <a:lvl9pPr>
              <a:defRPr sz="7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10B1-5EA0-461E-86FF-04BF5D8FF69E}" type="datetimeFigureOut">
              <a:rPr lang="en-US" smtClean="0"/>
              <a:pPr/>
              <a:t>7/3/20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3605F-F1F1-46D2-ABB5-E58CDEADDF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10B1-5EA0-461E-86FF-04BF5D8FF69E}" type="datetimeFigureOut">
              <a:rPr lang="en-US" smtClean="0"/>
              <a:pPr/>
              <a:t>7/3/20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3605F-F1F1-46D2-ABB5-E58CDEADDF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10B1-5EA0-461E-86FF-04BF5D8FF69E}" type="datetimeFigureOut">
              <a:rPr lang="en-US" smtClean="0"/>
              <a:pPr/>
              <a:t>7/3/20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3605F-F1F1-46D2-ABB5-E58CDEADDF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5" y="1310640"/>
            <a:ext cx="14439903" cy="5577840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40" y="1310646"/>
            <a:ext cx="24536400" cy="28094943"/>
          </a:xfrm>
        </p:spPr>
        <p:txBody>
          <a:bodyPr/>
          <a:lstStyle>
            <a:lvl1pPr>
              <a:defRPr sz="15400"/>
            </a:lvl1pPr>
            <a:lvl2pPr>
              <a:defRPr sz="13500"/>
            </a:lvl2pPr>
            <a:lvl3pPr>
              <a:defRPr sz="1150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5" y="6888484"/>
            <a:ext cx="14439903" cy="22517102"/>
          </a:xfrm>
        </p:spPr>
        <p:txBody>
          <a:bodyPr/>
          <a:lstStyle>
            <a:lvl1pPr marL="0" indent="0">
              <a:buNone/>
              <a:defRPr sz="6700"/>
            </a:lvl1pPr>
            <a:lvl2pPr marL="2190029" indent="0">
              <a:buNone/>
              <a:defRPr sz="5800"/>
            </a:lvl2pPr>
            <a:lvl3pPr marL="4380059" indent="0">
              <a:buNone/>
              <a:defRPr sz="4800"/>
            </a:lvl3pPr>
            <a:lvl4pPr marL="6570089" indent="0">
              <a:buNone/>
              <a:defRPr sz="4300"/>
            </a:lvl4pPr>
            <a:lvl5pPr marL="8760119" indent="0">
              <a:buNone/>
              <a:defRPr sz="4300"/>
            </a:lvl5pPr>
            <a:lvl6pPr marL="10950148" indent="0">
              <a:buNone/>
              <a:defRPr sz="4300"/>
            </a:lvl6pPr>
            <a:lvl7pPr marL="13140177" indent="0">
              <a:buNone/>
              <a:defRPr sz="4300"/>
            </a:lvl7pPr>
            <a:lvl8pPr marL="15330207" indent="0">
              <a:buNone/>
              <a:defRPr sz="4300"/>
            </a:lvl8pPr>
            <a:lvl9pPr marL="17520236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10B1-5EA0-461E-86FF-04BF5D8FF69E}" type="datetimeFigureOut">
              <a:rPr lang="en-US" smtClean="0"/>
              <a:pPr/>
              <a:t>7/3/20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3605F-F1F1-46D2-ABB5-E58CDEADDF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02983" y="23042881"/>
            <a:ext cx="26334720" cy="2720343"/>
          </a:xfrm>
        </p:spPr>
        <p:txBody>
          <a:bodyPr anchor="b"/>
          <a:lstStyle>
            <a:lvl1pPr algn="l">
              <a:defRPr sz="96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602983" y="2941320"/>
            <a:ext cx="26334720" cy="19751040"/>
          </a:xfrm>
        </p:spPr>
        <p:txBody>
          <a:bodyPr/>
          <a:lstStyle>
            <a:lvl1pPr marL="0" indent="0">
              <a:buNone/>
              <a:defRPr sz="15400"/>
            </a:lvl1pPr>
            <a:lvl2pPr marL="2190029" indent="0">
              <a:buNone/>
              <a:defRPr sz="13500"/>
            </a:lvl2pPr>
            <a:lvl3pPr marL="4380059" indent="0">
              <a:buNone/>
              <a:defRPr sz="11500"/>
            </a:lvl3pPr>
            <a:lvl4pPr marL="6570089" indent="0">
              <a:buNone/>
              <a:defRPr sz="9600"/>
            </a:lvl4pPr>
            <a:lvl5pPr marL="8760119" indent="0">
              <a:buNone/>
              <a:defRPr sz="9600"/>
            </a:lvl5pPr>
            <a:lvl6pPr marL="10950148" indent="0">
              <a:buNone/>
              <a:defRPr sz="9600"/>
            </a:lvl6pPr>
            <a:lvl7pPr marL="13140177" indent="0">
              <a:buNone/>
              <a:defRPr sz="9600"/>
            </a:lvl7pPr>
            <a:lvl8pPr marL="15330207" indent="0">
              <a:buNone/>
              <a:defRPr sz="9600"/>
            </a:lvl8pPr>
            <a:lvl9pPr marL="17520236" indent="0">
              <a:buNone/>
              <a:defRPr sz="96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02983" y="25763224"/>
            <a:ext cx="26334720" cy="3863337"/>
          </a:xfrm>
        </p:spPr>
        <p:txBody>
          <a:bodyPr/>
          <a:lstStyle>
            <a:lvl1pPr marL="0" indent="0">
              <a:buNone/>
              <a:defRPr sz="6700"/>
            </a:lvl1pPr>
            <a:lvl2pPr marL="2190029" indent="0">
              <a:buNone/>
              <a:defRPr sz="5800"/>
            </a:lvl2pPr>
            <a:lvl3pPr marL="4380059" indent="0">
              <a:buNone/>
              <a:defRPr sz="4800"/>
            </a:lvl3pPr>
            <a:lvl4pPr marL="6570089" indent="0">
              <a:buNone/>
              <a:defRPr sz="4300"/>
            </a:lvl4pPr>
            <a:lvl5pPr marL="8760119" indent="0">
              <a:buNone/>
              <a:defRPr sz="4300"/>
            </a:lvl5pPr>
            <a:lvl6pPr marL="10950148" indent="0">
              <a:buNone/>
              <a:defRPr sz="4300"/>
            </a:lvl6pPr>
            <a:lvl7pPr marL="13140177" indent="0">
              <a:buNone/>
              <a:defRPr sz="4300"/>
            </a:lvl7pPr>
            <a:lvl8pPr marL="15330207" indent="0">
              <a:buNone/>
              <a:defRPr sz="4300"/>
            </a:lvl8pPr>
            <a:lvl9pPr marL="17520236" indent="0">
              <a:buNone/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F010B1-5EA0-461E-86FF-04BF5D8FF69E}" type="datetimeFigureOut">
              <a:rPr lang="en-US" smtClean="0"/>
              <a:pPr/>
              <a:t>7/3/20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73605F-F1F1-46D2-ABB5-E58CDEADDFA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94560" y="1318265"/>
            <a:ext cx="39502080" cy="5486400"/>
          </a:xfrm>
          <a:prstGeom prst="rect">
            <a:avLst/>
          </a:prstGeom>
        </p:spPr>
        <p:txBody>
          <a:bodyPr vert="horz" lIns="438006" tIns="219003" rIns="438006" bIns="219003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94560" y="7680966"/>
            <a:ext cx="39502080" cy="21724623"/>
          </a:xfrm>
          <a:prstGeom prst="rect">
            <a:avLst/>
          </a:prstGeom>
        </p:spPr>
        <p:txBody>
          <a:bodyPr vert="horz" lIns="438006" tIns="219003" rIns="438006" bIns="219003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194560" y="30510483"/>
            <a:ext cx="10241280" cy="1752600"/>
          </a:xfrm>
          <a:prstGeom prst="rect">
            <a:avLst/>
          </a:prstGeom>
        </p:spPr>
        <p:txBody>
          <a:bodyPr vert="horz" lIns="438006" tIns="219003" rIns="438006" bIns="219003" rtlCol="0" anchor="ctr"/>
          <a:lstStyle>
            <a:lvl1pPr algn="l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010B1-5EA0-461E-86FF-04BF5D8FF69E}" type="datetimeFigureOut">
              <a:rPr lang="en-US" smtClean="0"/>
              <a:pPr/>
              <a:t>7/3/20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996160" y="30510483"/>
            <a:ext cx="13898880" cy="1752600"/>
          </a:xfrm>
          <a:prstGeom prst="rect">
            <a:avLst/>
          </a:prstGeom>
        </p:spPr>
        <p:txBody>
          <a:bodyPr vert="horz" lIns="438006" tIns="219003" rIns="438006" bIns="219003" rtlCol="0" anchor="ctr"/>
          <a:lstStyle>
            <a:lvl1pPr algn="ct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1455360" y="30510483"/>
            <a:ext cx="10241280" cy="1752600"/>
          </a:xfrm>
          <a:prstGeom prst="rect">
            <a:avLst/>
          </a:prstGeom>
        </p:spPr>
        <p:txBody>
          <a:bodyPr vert="horz" lIns="438006" tIns="219003" rIns="438006" bIns="219003" rtlCol="0" anchor="ctr"/>
          <a:lstStyle>
            <a:lvl1pPr algn="r">
              <a:defRPr sz="5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73605F-F1F1-46D2-ABB5-E58CDEADDFA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380059" rtl="0" eaLnBrk="1" latinLnBrk="0" hangingPunct="1">
        <a:spcBef>
          <a:spcPct val="0"/>
        </a:spcBef>
        <a:buNone/>
        <a:defRPr sz="21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42522" indent="-1642522" algn="l" defTabSz="4380059" rtl="0" eaLnBrk="1" latinLnBrk="0" hangingPunct="1">
        <a:spcBef>
          <a:spcPct val="20000"/>
        </a:spcBef>
        <a:buFont typeface="Arial" pitchFamily="34" charset="0"/>
        <a:buChar char="•"/>
        <a:defRPr sz="15400" kern="1200">
          <a:solidFill>
            <a:schemeClr val="tx1"/>
          </a:solidFill>
          <a:latin typeface="+mn-lt"/>
          <a:ea typeface="+mn-ea"/>
          <a:cs typeface="+mn-cs"/>
        </a:defRPr>
      </a:lvl1pPr>
      <a:lvl2pPr marL="3558798" indent="-1368768" algn="l" defTabSz="4380059" rtl="0" eaLnBrk="1" latinLnBrk="0" hangingPunct="1">
        <a:spcBef>
          <a:spcPct val="20000"/>
        </a:spcBef>
        <a:buFont typeface="Arial" pitchFamily="34" charset="0"/>
        <a:buChar char="–"/>
        <a:defRPr sz="13500" kern="1200">
          <a:solidFill>
            <a:schemeClr val="tx1"/>
          </a:solidFill>
          <a:latin typeface="+mn-lt"/>
          <a:ea typeface="+mn-ea"/>
          <a:cs typeface="+mn-cs"/>
        </a:defRPr>
      </a:lvl2pPr>
      <a:lvl3pPr marL="5475074" indent="-1095015" algn="l" defTabSz="4380059" rtl="0" eaLnBrk="1" latinLnBrk="0" hangingPunct="1">
        <a:spcBef>
          <a:spcPct val="20000"/>
        </a:spcBef>
        <a:buFont typeface="Arial" pitchFamily="34" charset="0"/>
        <a:buChar char="•"/>
        <a:defRPr sz="11500" kern="1200">
          <a:solidFill>
            <a:schemeClr val="tx1"/>
          </a:solidFill>
          <a:latin typeface="+mn-lt"/>
          <a:ea typeface="+mn-ea"/>
          <a:cs typeface="+mn-cs"/>
        </a:defRPr>
      </a:lvl3pPr>
      <a:lvl4pPr marL="7665104" indent="-1095015" algn="l" defTabSz="4380059" rtl="0" eaLnBrk="1" latinLnBrk="0" hangingPunct="1">
        <a:spcBef>
          <a:spcPct val="20000"/>
        </a:spcBef>
        <a:buFont typeface="Arial" pitchFamily="34" charset="0"/>
        <a:buChar char="–"/>
        <a:defRPr sz="9600" kern="1200">
          <a:solidFill>
            <a:schemeClr val="tx1"/>
          </a:solidFill>
          <a:latin typeface="+mn-lt"/>
          <a:ea typeface="+mn-ea"/>
          <a:cs typeface="+mn-cs"/>
        </a:defRPr>
      </a:lvl4pPr>
      <a:lvl5pPr marL="9855133" indent="-1095015" algn="l" defTabSz="4380059" rtl="0" eaLnBrk="1" latinLnBrk="0" hangingPunct="1">
        <a:spcBef>
          <a:spcPct val="20000"/>
        </a:spcBef>
        <a:buFont typeface="Arial" pitchFamily="34" charset="0"/>
        <a:buChar char="»"/>
        <a:defRPr sz="9600" kern="1200">
          <a:solidFill>
            <a:schemeClr val="tx1"/>
          </a:solidFill>
          <a:latin typeface="+mn-lt"/>
          <a:ea typeface="+mn-ea"/>
          <a:cs typeface="+mn-cs"/>
        </a:defRPr>
      </a:lvl5pPr>
      <a:lvl6pPr marL="12045163" indent="-1095015" algn="l" defTabSz="4380059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6pPr>
      <a:lvl7pPr marL="14235192" indent="-1095015" algn="l" defTabSz="4380059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7pPr>
      <a:lvl8pPr marL="16425222" indent="-1095015" algn="l" defTabSz="4380059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8pPr>
      <a:lvl9pPr marL="18615252" indent="-1095015" algn="l" defTabSz="4380059" rtl="0" eaLnBrk="1" latinLnBrk="0" hangingPunct="1">
        <a:spcBef>
          <a:spcPct val="20000"/>
        </a:spcBef>
        <a:buFont typeface="Arial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0059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1pPr>
      <a:lvl2pPr marL="2190029" algn="l" defTabSz="4380059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2pPr>
      <a:lvl3pPr marL="4380059" algn="l" defTabSz="4380059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3pPr>
      <a:lvl4pPr marL="6570089" algn="l" defTabSz="4380059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4pPr>
      <a:lvl5pPr marL="8760119" algn="l" defTabSz="4380059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50148" algn="l" defTabSz="4380059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6pPr>
      <a:lvl7pPr marL="13140177" algn="l" defTabSz="4380059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7pPr>
      <a:lvl8pPr marL="15330207" algn="l" defTabSz="4380059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8pPr>
      <a:lvl9pPr marL="17520236" algn="l" defTabSz="4380059" rtl="0" eaLnBrk="1" latinLnBrk="0" hangingPunct="1">
        <a:defRPr sz="8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017520" y="838200"/>
            <a:ext cx="37856160" cy="5486400"/>
          </a:xfrm>
        </p:spPr>
        <p:txBody>
          <a:bodyPr>
            <a:normAutofit/>
          </a:bodyPr>
          <a:lstStyle/>
          <a:p>
            <a:r>
              <a:rPr lang="en-US" sz="6000" dirty="0">
                <a:latin typeface="Arial"/>
                <a:cs typeface="Arial"/>
              </a:rPr>
              <a:t>Title</a:t>
            </a:r>
            <a:br>
              <a:rPr lang="en-US" sz="6000" dirty="0">
                <a:latin typeface="Arial"/>
                <a:cs typeface="Arial"/>
              </a:rPr>
            </a:br>
            <a:r>
              <a:rPr lang="en-US" sz="6000" dirty="0">
                <a:latin typeface="Arial"/>
                <a:cs typeface="Arial"/>
              </a:rPr>
              <a:t>Authors</a:t>
            </a:r>
            <a:br>
              <a:rPr lang="en-US" sz="6000" dirty="0">
                <a:latin typeface="Arial"/>
                <a:cs typeface="Arial"/>
              </a:rPr>
            </a:br>
            <a:r>
              <a:rPr lang="en-US" sz="6000" dirty="0">
                <a:latin typeface="Arial"/>
                <a:cs typeface="Arial"/>
              </a:rPr>
              <a:t>Mentor(s)</a:t>
            </a:r>
            <a:br>
              <a:rPr lang="en-US" sz="6000" dirty="0">
                <a:latin typeface="Arial"/>
                <a:cs typeface="Arial"/>
              </a:rPr>
            </a:br>
            <a:r>
              <a:rPr lang="en-US" sz="6000" dirty="0">
                <a:latin typeface="Arial"/>
                <a:cs typeface="Arial"/>
              </a:rPr>
              <a:t>Midwestern State University</a:t>
            </a:r>
            <a:br>
              <a:rPr lang="en-US" sz="6000" dirty="0">
                <a:latin typeface="Arial"/>
                <a:cs typeface="Arial"/>
              </a:rPr>
            </a:br>
            <a:r>
              <a:rPr lang="en-US" sz="6000" dirty="0">
                <a:latin typeface="Arial"/>
                <a:cs typeface="Arial"/>
              </a:rPr>
              <a:t>College and Department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953000" y="8001000"/>
            <a:ext cx="9448800" cy="59093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Use font size 54  or smaller (no smaller than 40) for subheadings (e.g. Introduction). 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5400" dirty="0"/>
              <a:t>Read poster guidelines; download file from the EURECA website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978400" y="14305181"/>
            <a:ext cx="8001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Use font size 24 for short descriptions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54</Words>
  <Application>Microsoft Macintosh PowerPoint</Application>
  <PresentationFormat>Custom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Title Authors Mentor(s) Midwestern State University College and Department</vt:lpstr>
    </vt:vector>
  </TitlesOfParts>
  <Company>Midwestern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Williaml Cook</dc:creator>
  <cp:lastModifiedBy>Rincon-Zachary, Magaly</cp:lastModifiedBy>
  <cp:revision>21</cp:revision>
  <dcterms:created xsi:type="dcterms:W3CDTF">2011-09-11T17:43:36Z</dcterms:created>
  <dcterms:modified xsi:type="dcterms:W3CDTF">2020-07-03T11:53:14Z</dcterms:modified>
</cp:coreProperties>
</file>