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37585650" cy="42208450"/>
  <p:defaultTextStyle>
    <a:defPPr>
      <a:defRPr lang="en-US"/>
    </a:defPPr>
    <a:lvl1pPr marL="0" algn="l" defTabSz="438005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0029" algn="l" defTabSz="438005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0059" algn="l" defTabSz="438005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70089" algn="l" defTabSz="438005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60119" algn="l" defTabSz="438005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50148" algn="l" defTabSz="438005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40177" algn="l" defTabSz="438005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30207" algn="l" defTabSz="438005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20236" algn="l" defTabSz="438005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/>
    <p:restoredTop sz="94694"/>
  </p:normalViewPr>
  <p:slideViewPr>
    <p:cSldViewPr>
      <p:cViewPr varScale="1">
        <p:scale>
          <a:sx n="25" d="100"/>
          <a:sy n="25" d="100"/>
        </p:scale>
        <p:origin x="1840" y="19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5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0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70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60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50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40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3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2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4"/>
            <a:ext cx="37307520" cy="6537960"/>
          </a:xfrm>
        </p:spPr>
        <p:txBody>
          <a:bodyPr anchor="t"/>
          <a:lstStyle>
            <a:lvl1pPr algn="l">
              <a:defRPr sz="19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7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0029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005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7008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60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5014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4017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3020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2023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6"/>
            <a:ext cx="19385280" cy="21724623"/>
          </a:xfrm>
        </p:spPr>
        <p:txBody>
          <a:bodyPr/>
          <a:lstStyle>
            <a:lvl1pPr>
              <a:defRPr sz="135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6"/>
            <a:ext cx="19385280" cy="21724623"/>
          </a:xfrm>
        </p:spPr>
        <p:txBody>
          <a:bodyPr/>
          <a:lstStyle>
            <a:lvl1pPr>
              <a:defRPr sz="135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0029" indent="0">
              <a:buNone/>
              <a:defRPr sz="9600" b="1"/>
            </a:lvl2pPr>
            <a:lvl3pPr marL="4380059" indent="0">
              <a:buNone/>
              <a:defRPr sz="8600" b="1"/>
            </a:lvl3pPr>
            <a:lvl4pPr marL="6570089" indent="0">
              <a:buNone/>
              <a:defRPr sz="7700" b="1"/>
            </a:lvl4pPr>
            <a:lvl5pPr marL="8760119" indent="0">
              <a:buNone/>
              <a:defRPr sz="7700" b="1"/>
            </a:lvl5pPr>
            <a:lvl6pPr marL="10950148" indent="0">
              <a:buNone/>
              <a:defRPr sz="7700" b="1"/>
            </a:lvl6pPr>
            <a:lvl7pPr marL="13140177" indent="0">
              <a:buNone/>
              <a:defRPr sz="7700" b="1"/>
            </a:lvl7pPr>
            <a:lvl8pPr marL="15330207" indent="0">
              <a:buNone/>
              <a:defRPr sz="7700" b="1"/>
            </a:lvl8pPr>
            <a:lvl9pPr marL="17520236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3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4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0029" indent="0">
              <a:buNone/>
              <a:defRPr sz="9600" b="1"/>
            </a:lvl2pPr>
            <a:lvl3pPr marL="4380059" indent="0">
              <a:buNone/>
              <a:defRPr sz="8600" b="1"/>
            </a:lvl3pPr>
            <a:lvl4pPr marL="6570089" indent="0">
              <a:buNone/>
              <a:defRPr sz="7700" b="1"/>
            </a:lvl4pPr>
            <a:lvl5pPr marL="8760119" indent="0">
              <a:buNone/>
              <a:defRPr sz="7700" b="1"/>
            </a:lvl5pPr>
            <a:lvl6pPr marL="10950148" indent="0">
              <a:buNone/>
              <a:defRPr sz="7700" b="1"/>
            </a:lvl6pPr>
            <a:lvl7pPr marL="13140177" indent="0">
              <a:buNone/>
              <a:defRPr sz="7700" b="1"/>
            </a:lvl7pPr>
            <a:lvl8pPr marL="15330207" indent="0">
              <a:buNone/>
              <a:defRPr sz="7700" b="1"/>
            </a:lvl8pPr>
            <a:lvl9pPr marL="17520236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4" y="10439403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6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5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0029" indent="0">
              <a:buNone/>
              <a:defRPr sz="5800"/>
            </a:lvl2pPr>
            <a:lvl3pPr marL="4380059" indent="0">
              <a:buNone/>
              <a:defRPr sz="4800"/>
            </a:lvl3pPr>
            <a:lvl4pPr marL="6570089" indent="0">
              <a:buNone/>
              <a:defRPr sz="4300"/>
            </a:lvl4pPr>
            <a:lvl5pPr marL="8760119" indent="0">
              <a:buNone/>
              <a:defRPr sz="4300"/>
            </a:lvl5pPr>
            <a:lvl6pPr marL="10950148" indent="0">
              <a:buNone/>
              <a:defRPr sz="4300"/>
            </a:lvl6pPr>
            <a:lvl7pPr marL="13140177" indent="0">
              <a:buNone/>
              <a:defRPr sz="4300"/>
            </a:lvl7pPr>
            <a:lvl8pPr marL="15330207" indent="0">
              <a:buNone/>
              <a:defRPr sz="4300"/>
            </a:lvl8pPr>
            <a:lvl9pPr marL="17520236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0029" indent="0">
              <a:buNone/>
              <a:defRPr sz="13500"/>
            </a:lvl2pPr>
            <a:lvl3pPr marL="4380059" indent="0">
              <a:buNone/>
              <a:defRPr sz="11500"/>
            </a:lvl3pPr>
            <a:lvl4pPr marL="6570089" indent="0">
              <a:buNone/>
              <a:defRPr sz="9600"/>
            </a:lvl4pPr>
            <a:lvl5pPr marL="8760119" indent="0">
              <a:buNone/>
              <a:defRPr sz="9600"/>
            </a:lvl5pPr>
            <a:lvl6pPr marL="10950148" indent="0">
              <a:buNone/>
              <a:defRPr sz="9600"/>
            </a:lvl6pPr>
            <a:lvl7pPr marL="13140177" indent="0">
              <a:buNone/>
              <a:defRPr sz="9600"/>
            </a:lvl7pPr>
            <a:lvl8pPr marL="15330207" indent="0">
              <a:buNone/>
              <a:defRPr sz="9600"/>
            </a:lvl8pPr>
            <a:lvl9pPr marL="17520236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4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0029" indent="0">
              <a:buNone/>
              <a:defRPr sz="5800"/>
            </a:lvl2pPr>
            <a:lvl3pPr marL="4380059" indent="0">
              <a:buNone/>
              <a:defRPr sz="4800"/>
            </a:lvl3pPr>
            <a:lvl4pPr marL="6570089" indent="0">
              <a:buNone/>
              <a:defRPr sz="4300"/>
            </a:lvl4pPr>
            <a:lvl5pPr marL="8760119" indent="0">
              <a:buNone/>
              <a:defRPr sz="4300"/>
            </a:lvl5pPr>
            <a:lvl6pPr marL="10950148" indent="0">
              <a:buNone/>
              <a:defRPr sz="4300"/>
            </a:lvl6pPr>
            <a:lvl7pPr marL="13140177" indent="0">
              <a:buNone/>
              <a:defRPr sz="4300"/>
            </a:lvl7pPr>
            <a:lvl8pPr marL="15330207" indent="0">
              <a:buNone/>
              <a:defRPr sz="4300"/>
            </a:lvl8pPr>
            <a:lvl9pPr marL="17520236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5"/>
            <a:ext cx="39502080" cy="5486400"/>
          </a:xfrm>
          <a:prstGeom prst="rect">
            <a:avLst/>
          </a:prstGeom>
        </p:spPr>
        <p:txBody>
          <a:bodyPr vert="horz" lIns="438006" tIns="219003" rIns="438006" bIns="21900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6"/>
            <a:ext cx="39502080" cy="21724623"/>
          </a:xfrm>
          <a:prstGeom prst="rect">
            <a:avLst/>
          </a:prstGeom>
        </p:spPr>
        <p:txBody>
          <a:bodyPr vert="horz" lIns="438006" tIns="219003" rIns="438006" bIns="2190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006" tIns="219003" rIns="438006" bIns="219003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10B1-5EA0-461E-86FF-04BF5D8FF69E}" type="datetimeFigureOut">
              <a:rPr lang="en-US" smtClean="0"/>
              <a:pPr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006" tIns="219003" rIns="438006" bIns="219003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006" tIns="219003" rIns="438006" bIns="219003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3605F-F1F1-46D2-ABB5-E58CDEADD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0059" rtl="0" eaLnBrk="1" latinLnBrk="0" hangingPunct="1">
        <a:spcBef>
          <a:spcPct val="0"/>
        </a:spcBef>
        <a:buNone/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2522" indent="-1642522" algn="l" defTabSz="4380059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8798" indent="-1368768" algn="l" defTabSz="4380059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75074" indent="-1095015" algn="l" defTabSz="4380059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65104" indent="-1095015" algn="l" defTabSz="438005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55133" indent="-1095015" algn="l" defTabSz="4380059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45163" indent="-1095015" algn="l" defTabSz="438005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35192" indent="-1095015" algn="l" defTabSz="438005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25222" indent="-1095015" algn="l" defTabSz="438005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15252" indent="-1095015" algn="l" defTabSz="438005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005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0029" algn="l" defTabSz="438005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0059" algn="l" defTabSz="438005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70089" algn="l" defTabSz="438005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60119" algn="l" defTabSz="438005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50148" algn="l" defTabSz="438005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40177" algn="l" defTabSz="438005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30207" algn="l" defTabSz="438005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20236" algn="l" defTabSz="438005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0" y="838200"/>
            <a:ext cx="37856160" cy="54864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rial"/>
                <a:cs typeface="Arial"/>
              </a:rPr>
              <a:t>Title</a:t>
            </a:r>
            <a:br>
              <a:rPr lang="en-US" sz="6000" dirty="0">
                <a:latin typeface="Arial"/>
                <a:cs typeface="Arial"/>
              </a:rPr>
            </a:br>
            <a:r>
              <a:rPr lang="en-US" sz="6000" dirty="0">
                <a:latin typeface="Arial"/>
                <a:cs typeface="Arial"/>
              </a:rPr>
              <a:t>Authors</a:t>
            </a:r>
            <a:br>
              <a:rPr lang="en-US" sz="6000" dirty="0">
                <a:latin typeface="Arial"/>
                <a:cs typeface="Arial"/>
              </a:rPr>
            </a:br>
            <a:r>
              <a:rPr lang="en-US" sz="6000" dirty="0">
                <a:latin typeface="Arial"/>
                <a:cs typeface="Arial"/>
              </a:rPr>
              <a:t>Mentor(s)</a:t>
            </a:r>
            <a:br>
              <a:rPr lang="en-US" sz="6000" dirty="0">
                <a:latin typeface="Arial"/>
                <a:cs typeface="Arial"/>
              </a:rPr>
            </a:br>
            <a:r>
              <a:rPr lang="en-US" sz="6000" dirty="0">
                <a:latin typeface="Arial"/>
                <a:cs typeface="Arial"/>
              </a:rPr>
              <a:t>Midwestern State University</a:t>
            </a:r>
            <a:br>
              <a:rPr lang="en-US" sz="6000" dirty="0">
                <a:latin typeface="Arial"/>
                <a:cs typeface="Arial"/>
              </a:rPr>
            </a:br>
            <a:r>
              <a:rPr lang="en-US" sz="6000" dirty="0">
                <a:latin typeface="Arial"/>
                <a:cs typeface="Arial"/>
              </a:rPr>
              <a:t>College and Department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8001000"/>
            <a:ext cx="9448800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Use font size 54  or smaller (no smaller than 40) for subheadings (e.g. Introduction). 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Read poster guidelines; download file from the EURECA website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8400" y="14305181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Use font size 24 for short descriptions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Authors Mentor(s) Midwestern State University College and Department</vt:lpstr>
    </vt:vector>
  </TitlesOfParts>
  <Company>Midwestern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Williaml Cook</dc:creator>
  <cp:lastModifiedBy>Rincon-Zachary, Magaly</cp:lastModifiedBy>
  <cp:revision>21</cp:revision>
  <dcterms:created xsi:type="dcterms:W3CDTF">2011-09-11T17:43:36Z</dcterms:created>
  <dcterms:modified xsi:type="dcterms:W3CDTF">2020-07-03T11:53:14Z</dcterms:modified>
</cp:coreProperties>
</file>